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9"/>
  </p:notesMasterIdLst>
  <p:sldIdLst>
    <p:sldId id="256" r:id="rId5"/>
    <p:sldId id="294" r:id="rId6"/>
    <p:sldId id="257" r:id="rId7"/>
    <p:sldId id="300" r:id="rId8"/>
    <p:sldId id="301" r:id="rId9"/>
    <p:sldId id="276" r:id="rId10"/>
    <p:sldId id="302" r:id="rId11"/>
    <p:sldId id="277" r:id="rId12"/>
    <p:sldId id="303" r:id="rId13"/>
    <p:sldId id="304" r:id="rId14"/>
    <p:sldId id="305" r:id="rId15"/>
    <p:sldId id="274" r:id="rId16"/>
    <p:sldId id="307" r:id="rId17"/>
    <p:sldId id="306"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Page" id="{5C5A2185-5A13-D546-9A04-44DC0344881B}">
          <p14:sldIdLst>
            <p14:sldId id="256"/>
            <p14:sldId id="294"/>
            <p14:sldId id="257"/>
          </p14:sldIdLst>
        </p14:section>
        <p14:section name="Elicit" id="{B324AA1A-023B-8B49-A6EB-964D1F2A9391}">
          <p14:sldIdLst>
            <p14:sldId id="300"/>
            <p14:sldId id="301"/>
          </p14:sldIdLst>
        </p14:section>
        <p14:section name="Develop" id="{76F3B9CF-8B98-B741-9CC4-E033E2AEAA0C}">
          <p14:sldIdLst>
            <p14:sldId id="276"/>
            <p14:sldId id="302"/>
            <p14:sldId id="277"/>
            <p14:sldId id="303"/>
            <p14:sldId id="304"/>
            <p14:sldId id="305"/>
          </p14:sldIdLst>
        </p14:section>
        <p14:section name="Deploy" id="{EDD01048-5A3F-4345-9BC3-FA061A470CC0}">
          <p14:sldIdLst>
            <p14:sldId id="274"/>
            <p14:sldId id="307"/>
          </p14:sldIdLst>
        </p14:section>
        <p14:section name="Refine" id="{0EC9BE35-BC8C-4325-A446-EE837D12F676}">
          <p14:sldIdLst>
            <p14:sldId id="306"/>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ivONIAVDOTScTDzECa6KQ1lxIZ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766C3C-98B5-7657-23F5-728F6081F7BA}" name="Havig, Maquinn L." initials="MH" userId="S::mhavig@ufl.edu::9e2a6ea7-2c86-4780-9484-75ea2d20825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7823"/>
    <a:srgbClr val="005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1B8A95-B5A6-477D-8C82-2B2B223BED3F}">
  <a:tblStyle styleId="{C11B8A95-B5A6-477D-8C82-2B2B223BED3F}"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631"/>
  </p:normalViewPr>
  <p:slideViewPr>
    <p:cSldViewPr snapToGrid="0">
      <p:cViewPr varScale="1">
        <p:scale>
          <a:sx n="97" d="100"/>
          <a:sy n="97"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9" Type="http://schemas.microsoft.com/office/2016/11/relationships/changesInfo" Target="changesInfos/changesInfo1.xml"/><Relationship Id="rId3" Type="http://schemas.openxmlformats.org/officeDocument/2006/relationships/customXml" Target="../customXml/item3.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ig, Maquinn L." userId="9e2a6ea7-2c86-4780-9484-75ea2d208251" providerId="ADAL" clId="{9ADE3B1A-6CED-DB4E-A3C6-118FE3D7D776}"/>
    <pc:docChg chg="addSld delSld modSld modSection">
      <pc:chgData name="Havig, Maquinn L." userId="9e2a6ea7-2c86-4780-9484-75ea2d208251" providerId="ADAL" clId="{9ADE3B1A-6CED-DB4E-A3C6-118FE3D7D776}" dt="2024-06-28T17:54:49.471" v="89" actId="12"/>
      <pc:docMkLst>
        <pc:docMk/>
      </pc:docMkLst>
      <pc:sldChg chg="modSp mod">
        <pc:chgData name="Havig, Maquinn L." userId="9e2a6ea7-2c86-4780-9484-75ea2d208251" providerId="ADAL" clId="{9ADE3B1A-6CED-DB4E-A3C6-118FE3D7D776}" dt="2024-06-19T16:49:45.271" v="10" actId="20577"/>
        <pc:sldMkLst>
          <pc:docMk/>
          <pc:sldMk cId="0" sldId="256"/>
        </pc:sldMkLst>
        <pc:spChg chg="mod">
          <ac:chgData name="Havig, Maquinn L." userId="9e2a6ea7-2c86-4780-9484-75ea2d208251" providerId="ADAL" clId="{9ADE3B1A-6CED-DB4E-A3C6-118FE3D7D776}" dt="2024-06-19T16:49:45.271" v="10" actId="20577"/>
          <ac:spMkLst>
            <pc:docMk/>
            <pc:sldMk cId="0" sldId="256"/>
            <ac:spMk id="147" creationId="{00000000-0000-0000-0000-000000000000}"/>
          </ac:spMkLst>
        </pc:spChg>
      </pc:sldChg>
      <pc:sldChg chg="modSp mod">
        <pc:chgData name="Havig, Maquinn L." userId="9e2a6ea7-2c86-4780-9484-75ea2d208251" providerId="ADAL" clId="{9ADE3B1A-6CED-DB4E-A3C6-118FE3D7D776}" dt="2024-06-19T16:56:00.600" v="84" actId="20577"/>
        <pc:sldMkLst>
          <pc:docMk/>
          <pc:sldMk cId="0" sldId="257"/>
        </pc:sldMkLst>
        <pc:spChg chg="mod">
          <ac:chgData name="Havig, Maquinn L." userId="9e2a6ea7-2c86-4780-9484-75ea2d208251" providerId="ADAL" clId="{9ADE3B1A-6CED-DB4E-A3C6-118FE3D7D776}" dt="2024-06-19T16:55:48.145" v="45" actId="20577"/>
          <ac:spMkLst>
            <pc:docMk/>
            <pc:sldMk cId="0" sldId="257"/>
            <ac:spMk id="156" creationId="{00000000-0000-0000-0000-000000000000}"/>
          </ac:spMkLst>
        </pc:spChg>
        <pc:spChg chg="mod">
          <ac:chgData name="Havig, Maquinn L." userId="9e2a6ea7-2c86-4780-9484-75ea2d208251" providerId="ADAL" clId="{9ADE3B1A-6CED-DB4E-A3C6-118FE3D7D776}" dt="2024-06-19T16:55:55.920" v="74" actId="20577"/>
          <ac:spMkLst>
            <pc:docMk/>
            <pc:sldMk cId="0" sldId="257"/>
            <ac:spMk id="160" creationId="{00000000-0000-0000-0000-000000000000}"/>
          </ac:spMkLst>
        </pc:spChg>
        <pc:spChg chg="mod">
          <ac:chgData name="Havig, Maquinn L." userId="9e2a6ea7-2c86-4780-9484-75ea2d208251" providerId="ADAL" clId="{9ADE3B1A-6CED-DB4E-A3C6-118FE3D7D776}" dt="2024-06-19T16:56:00.600" v="84" actId="20577"/>
          <ac:spMkLst>
            <pc:docMk/>
            <pc:sldMk cId="0" sldId="257"/>
            <ac:spMk id="161" creationId="{00000000-0000-0000-0000-000000000000}"/>
          </ac:spMkLst>
        </pc:spChg>
      </pc:sldChg>
      <pc:sldChg chg="modSp mod">
        <pc:chgData name="Havig, Maquinn L." userId="9e2a6ea7-2c86-4780-9484-75ea2d208251" providerId="ADAL" clId="{9ADE3B1A-6CED-DB4E-A3C6-118FE3D7D776}" dt="2024-06-28T17:54:27.718" v="88" actId="12"/>
        <pc:sldMkLst>
          <pc:docMk/>
          <pc:sldMk cId="548339774" sldId="276"/>
        </pc:sldMkLst>
        <pc:spChg chg="mod">
          <ac:chgData name="Havig, Maquinn L." userId="9e2a6ea7-2c86-4780-9484-75ea2d208251" providerId="ADAL" clId="{9ADE3B1A-6CED-DB4E-A3C6-118FE3D7D776}" dt="2024-06-28T17:54:27.718" v="88" actId="12"/>
          <ac:spMkLst>
            <pc:docMk/>
            <pc:sldMk cId="548339774" sldId="276"/>
            <ac:spMk id="6" creationId="{CD6E4491-5DB7-7BDC-7782-5D261B875BEF}"/>
          </ac:spMkLst>
        </pc:spChg>
      </pc:sldChg>
      <pc:sldChg chg="modSp mod">
        <pc:chgData name="Havig, Maquinn L." userId="9e2a6ea7-2c86-4780-9484-75ea2d208251" providerId="ADAL" clId="{9ADE3B1A-6CED-DB4E-A3C6-118FE3D7D776}" dt="2024-06-28T17:53:37.885" v="85" actId="11"/>
        <pc:sldMkLst>
          <pc:docMk/>
          <pc:sldMk cId="1560038072" sldId="277"/>
        </pc:sldMkLst>
        <pc:spChg chg="mod">
          <ac:chgData name="Havig, Maquinn L." userId="9e2a6ea7-2c86-4780-9484-75ea2d208251" providerId="ADAL" clId="{9ADE3B1A-6CED-DB4E-A3C6-118FE3D7D776}" dt="2024-06-28T17:53:37.885" v="85" actId="11"/>
          <ac:spMkLst>
            <pc:docMk/>
            <pc:sldMk cId="1560038072" sldId="277"/>
            <ac:spMk id="6" creationId="{CD6E4491-5DB7-7BDC-7782-5D261B875BEF}"/>
          </ac:spMkLst>
        </pc:spChg>
      </pc:sldChg>
      <pc:sldChg chg="modSp mod">
        <pc:chgData name="Havig, Maquinn L." userId="9e2a6ea7-2c86-4780-9484-75ea2d208251" providerId="ADAL" clId="{9ADE3B1A-6CED-DB4E-A3C6-118FE3D7D776}" dt="2024-06-19T16:55:37.460" v="29" actId="20577"/>
        <pc:sldMkLst>
          <pc:docMk/>
          <pc:sldMk cId="2973182879" sldId="294"/>
        </pc:sldMkLst>
        <pc:spChg chg="mod">
          <ac:chgData name="Havig, Maquinn L." userId="9e2a6ea7-2c86-4780-9484-75ea2d208251" providerId="ADAL" clId="{9ADE3B1A-6CED-DB4E-A3C6-118FE3D7D776}" dt="2024-06-19T16:55:37.460" v="29" actId="20577"/>
          <ac:spMkLst>
            <pc:docMk/>
            <pc:sldMk cId="2973182879" sldId="294"/>
            <ac:spMk id="160" creationId="{00000000-0000-0000-0000-000000000000}"/>
          </ac:spMkLst>
        </pc:spChg>
      </pc:sldChg>
      <pc:sldChg chg="add del">
        <pc:chgData name="Havig, Maquinn L." userId="9e2a6ea7-2c86-4780-9484-75ea2d208251" providerId="ADAL" clId="{9ADE3B1A-6CED-DB4E-A3C6-118FE3D7D776}" dt="2024-06-19T16:49:56.557" v="12" actId="2696"/>
        <pc:sldMkLst>
          <pc:docMk/>
          <pc:sldMk cId="1264932679" sldId="300"/>
        </pc:sldMkLst>
      </pc:sldChg>
      <pc:sldChg chg="modSp mod">
        <pc:chgData name="Havig, Maquinn L." userId="9e2a6ea7-2c86-4780-9484-75ea2d208251" providerId="ADAL" clId="{9ADE3B1A-6CED-DB4E-A3C6-118FE3D7D776}" dt="2024-06-28T17:54:49.471" v="89" actId="12"/>
        <pc:sldMkLst>
          <pc:docMk/>
          <pc:sldMk cId="1763166129" sldId="306"/>
        </pc:sldMkLst>
        <pc:spChg chg="mod">
          <ac:chgData name="Havig, Maquinn L." userId="9e2a6ea7-2c86-4780-9484-75ea2d208251" providerId="ADAL" clId="{9ADE3B1A-6CED-DB4E-A3C6-118FE3D7D776}" dt="2024-06-28T17:54:49.471" v="89" actId="12"/>
          <ac:spMkLst>
            <pc:docMk/>
            <pc:sldMk cId="1763166129" sldId="306"/>
            <ac:spMk id="6" creationId="{CD6E4491-5DB7-7BDC-7782-5D261B875BEF}"/>
          </ac:spMkLst>
        </pc:spChg>
      </pc:sldChg>
    </pc:docChg>
  </pc:docChgLst>
  <pc:docChgLst>
    <pc:chgData name="Miller,Katherine Rose" userId="S::kmiller7@ufl.edu::6b6c98eb-344f-41a9-8bea-fbada6b80947" providerId="AD" clId="Web-{7F5E5C62-8F10-4174-A1F5-4CC735BD8B30}"/>
    <pc:docChg chg="modSld">
      <pc:chgData name="Miller,Katherine Rose" userId="S::kmiller7@ufl.edu::6b6c98eb-344f-41a9-8bea-fbada6b80947" providerId="AD" clId="Web-{7F5E5C62-8F10-4174-A1F5-4CC735BD8B30}" dt="2024-06-20T20:27:52.561" v="66" actId="14100"/>
      <pc:docMkLst>
        <pc:docMk/>
      </pc:docMkLst>
      <pc:sldChg chg="modSp">
        <pc:chgData name="Miller,Katherine Rose" userId="S::kmiller7@ufl.edu::6b6c98eb-344f-41a9-8bea-fbada6b80947" providerId="AD" clId="Web-{7F5E5C62-8F10-4174-A1F5-4CC735BD8B30}" dt="2024-06-20T20:25:55.010" v="65" actId="20577"/>
        <pc:sldMkLst>
          <pc:docMk/>
          <pc:sldMk cId="1560038072" sldId="277"/>
        </pc:sldMkLst>
        <pc:spChg chg="mod">
          <ac:chgData name="Miller,Katherine Rose" userId="S::kmiller7@ufl.edu::6b6c98eb-344f-41a9-8bea-fbada6b80947" providerId="AD" clId="Web-{7F5E5C62-8F10-4174-A1F5-4CC735BD8B30}" dt="2024-06-20T20:25:55.010" v="65" actId="20577"/>
          <ac:spMkLst>
            <pc:docMk/>
            <pc:sldMk cId="1560038072" sldId="277"/>
            <ac:spMk id="6" creationId="{CD6E4491-5DB7-7BDC-7782-5D261B875BEF}"/>
          </ac:spMkLst>
        </pc:spChg>
      </pc:sldChg>
      <pc:sldChg chg="modSp">
        <pc:chgData name="Miller,Katherine Rose" userId="S::kmiller7@ufl.edu::6b6c98eb-344f-41a9-8bea-fbada6b80947" providerId="AD" clId="Web-{7F5E5C62-8F10-4174-A1F5-4CC735BD8B30}" dt="2024-06-20T20:22:05.267" v="29" actId="14100"/>
        <pc:sldMkLst>
          <pc:docMk/>
          <pc:sldMk cId="2973182879" sldId="294"/>
        </pc:sldMkLst>
        <pc:spChg chg="mod">
          <ac:chgData name="Miller,Katherine Rose" userId="S::kmiller7@ufl.edu::6b6c98eb-344f-41a9-8bea-fbada6b80947" providerId="AD" clId="Web-{7F5E5C62-8F10-4174-A1F5-4CC735BD8B30}" dt="2024-06-20T20:22:05.267" v="29" actId="14100"/>
          <ac:spMkLst>
            <pc:docMk/>
            <pc:sldMk cId="2973182879" sldId="294"/>
            <ac:spMk id="160" creationId="{00000000-0000-0000-0000-000000000000}"/>
          </ac:spMkLst>
        </pc:spChg>
      </pc:sldChg>
      <pc:sldChg chg="modSp">
        <pc:chgData name="Miller,Katherine Rose" userId="S::kmiller7@ufl.edu::6b6c98eb-344f-41a9-8bea-fbada6b80947" providerId="AD" clId="Web-{7F5E5C62-8F10-4174-A1F5-4CC735BD8B30}" dt="2024-06-20T20:23:56.146" v="56" actId="20577"/>
        <pc:sldMkLst>
          <pc:docMk/>
          <pc:sldMk cId="64027227" sldId="300"/>
        </pc:sldMkLst>
        <pc:spChg chg="mod">
          <ac:chgData name="Miller,Katherine Rose" userId="S::kmiller7@ufl.edu::6b6c98eb-344f-41a9-8bea-fbada6b80947" providerId="AD" clId="Web-{7F5E5C62-8F10-4174-A1F5-4CC735BD8B30}" dt="2024-06-20T20:23:15.285" v="40" actId="20577"/>
          <ac:spMkLst>
            <pc:docMk/>
            <pc:sldMk cId="64027227" sldId="300"/>
            <ac:spMk id="166" creationId="{00000000-0000-0000-0000-000000000000}"/>
          </ac:spMkLst>
        </pc:spChg>
        <pc:spChg chg="mod">
          <ac:chgData name="Miller,Katherine Rose" userId="S::kmiller7@ufl.edu::6b6c98eb-344f-41a9-8bea-fbada6b80947" providerId="AD" clId="Web-{7F5E5C62-8F10-4174-A1F5-4CC735BD8B30}" dt="2024-06-20T20:23:56.146" v="56" actId="20577"/>
          <ac:spMkLst>
            <pc:docMk/>
            <pc:sldMk cId="64027227" sldId="300"/>
            <ac:spMk id="167" creationId="{00000000-0000-0000-0000-000000000000}"/>
          </ac:spMkLst>
        </pc:spChg>
      </pc:sldChg>
      <pc:sldChg chg="modSp">
        <pc:chgData name="Miller,Katherine Rose" userId="S::kmiller7@ufl.edu::6b6c98eb-344f-41a9-8bea-fbada6b80947" providerId="AD" clId="Web-{7F5E5C62-8F10-4174-A1F5-4CC735BD8B30}" dt="2024-06-20T20:24:20.287" v="58" actId="1076"/>
        <pc:sldMkLst>
          <pc:docMk/>
          <pc:sldMk cId="2815039799" sldId="301"/>
        </pc:sldMkLst>
        <pc:spChg chg="mod">
          <ac:chgData name="Miller,Katherine Rose" userId="S::kmiller7@ufl.edu::6b6c98eb-344f-41a9-8bea-fbada6b80947" providerId="AD" clId="Web-{7F5E5C62-8F10-4174-A1F5-4CC735BD8B30}" dt="2024-06-20T20:24:20.287" v="58" actId="1076"/>
          <ac:spMkLst>
            <pc:docMk/>
            <pc:sldMk cId="2815039799" sldId="301"/>
            <ac:spMk id="10" creationId="{A7F0B881-A0C7-E921-4696-BDF7D0154B70}"/>
          </ac:spMkLst>
        </pc:spChg>
        <pc:spChg chg="mod">
          <ac:chgData name="Miller,Katherine Rose" userId="S::kmiller7@ufl.edu::6b6c98eb-344f-41a9-8bea-fbada6b80947" providerId="AD" clId="Web-{7F5E5C62-8F10-4174-A1F5-4CC735BD8B30}" dt="2024-06-20T20:23:45.989" v="54" actId="20577"/>
          <ac:spMkLst>
            <pc:docMk/>
            <pc:sldMk cId="2815039799" sldId="301"/>
            <ac:spMk id="166" creationId="{00000000-0000-0000-0000-000000000000}"/>
          </ac:spMkLst>
        </pc:spChg>
        <pc:spChg chg="mod">
          <ac:chgData name="Miller,Katherine Rose" userId="S::kmiller7@ufl.edu::6b6c98eb-344f-41a9-8bea-fbada6b80947" providerId="AD" clId="Web-{7F5E5C62-8F10-4174-A1F5-4CC735BD8B30}" dt="2024-06-20T20:23:52.130" v="55" actId="20577"/>
          <ac:spMkLst>
            <pc:docMk/>
            <pc:sldMk cId="2815039799" sldId="301"/>
            <ac:spMk id="167" creationId="{00000000-0000-0000-0000-000000000000}"/>
          </ac:spMkLst>
        </pc:spChg>
        <pc:picChg chg="mod">
          <ac:chgData name="Miller,Katherine Rose" userId="S::kmiller7@ufl.edu::6b6c98eb-344f-41a9-8bea-fbada6b80947" providerId="AD" clId="Web-{7F5E5C62-8F10-4174-A1F5-4CC735BD8B30}" dt="2024-06-20T20:24:03.974" v="57" actId="1076"/>
          <ac:picMkLst>
            <pc:docMk/>
            <pc:sldMk cId="2815039799" sldId="301"/>
            <ac:picMk id="2" creationId="{14F0DC82-9D55-5BC1-F88F-4ADE4C67053A}"/>
          </ac:picMkLst>
        </pc:picChg>
      </pc:sldChg>
      <pc:sldChg chg="modSp">
        <pc:chgData name="Miller,Katherine Rose" userId="S::kmiller7@ufl.edu::6b6c98eb-344f-41a9-8bea-fbada6b80947" providerId="AD" clId="Web-{7F5E5C62-8F10-4174-A1F5-4CC735BD8B30}" dt="2024-06-20T20:27:52.561" v="66" actId="14100"/>
        <pc:sldMkLst>
          <pc:docMk/>
          <pc:sldMk cId="3408903171" sldId="302"/>
        </pc:sldMkLst>
        <pc:spChg chg="mod">
          <ac:chgData name="Miller,Katherine Rose" userId="S::kmiller7@ufl.edu::6b6c98eb-344f-41a9-8bea-fbada6b80947" providerId="AD" clId="Web-{7F5E5C62-8F10-4174-A1F5-4CC735BD8B30}" dt="2024-06-20T20:25:34.431" v="62" actId="14100"/>
          <ac:spMkLst>
            <pc:docMk/>
            <pc:sldMk cId="3408903171" sldId="302"/>
            <ac:spMk id="3" creationId="{0435D743-C6D6-8C3C-36B8-79C491201737}"/>
          </ac:spMkLst>
        </pc:spChg>
        <pc:picChg chg="mod">
          <ac:chgData name="Miller,Katherine Rose" userId="S::kmiller7@ufl.edu::6b6c98eb-344f-41a9-8bea-fbada6b80947" providerId="AD" clId="Web-{7F5E5C62-8F10-4174-A1F5-4CC735BD8B30}" dt="2024-06-20T20:27:52.561" v="66" actId="14100"/>
          <ac:picMkLst>
            <pc:docMk/>
            <pc:sldMk cId="3408903171" sldId="302"/>
            <ac:picMk id="2" creationId="{7FAEE140-4931-6FF6-E52B-12D6B5CA34B2}"/>
          </ac:picMkLst>
        </pc:picChg>
      </pc:sldChg>
    </pc:docChg>
  </pc:docChgLst>
  <pc:docChgLst>
    <pc:chgData name="Miller,Katherine Rose" userId="S::kmiller7@ufl.edu::6b6c98eb-344f-41a9-8bea-fbada6b80947" providerId="AD" clId="Web-{AC721B33-1F4C-499C-B3FC-BAE0A5C1126F}"/>
    <pc:docChg chg="modSld">
      <pc:chgData name="Miller,Katherine Rose" userId="S::kmiller7@ufl.edu::6b6c98eb-344f-41a9-8bea-fbada6b80947" providerId="AD" clId="Web-{AC721B33-1F4C-499C-B3FC-BAE0A5C1126F}" dt="2024-06-20T21:08:49.992" v="163" actId="20577"/>
      <pc:docMkLst>
        <pc:docMk/>
      </pc:docMkLst>
      <pc:sldChg chg="modSp">
        <pc:chgData name="Miller,Katherine Rose" userId="S::kmiller7@ufl.edu::6b6c98eb-344f-41a9-8bea-fbada6b80947" providerId="AD" clId="Web-{AC721B33-1F4C-499C-B3FC-BAE0A5C1126F}" dt="2024-06-20T20:49:58.236" v="52" actId="20577"/>
        <pc:sldMkLst>
          <pc:docMk/>
          <pc:sldMk cId="1560038072" sldId="277"/>
        </pc:sldMkLst>
        <pc:spChg chg="mod">
          <ac:chgData name="Miller,Katherine Rose" userId="S::kmiller7@ufl.edu::6b6c98eb-344f-41a9-8bea-fbada6b80947" providerId="AD" clId="Web-{AC721B33-1F4C-499C-B3FC-BAE0A5C1126F}" dt="2024-06-20T20:49:58.236" v="52" actId="20577"/>
          <ac:spMkLst>
            <pc:docMk/>
            <pc:sldMk cId="1560038072" sldId="277"/>
            <ac:spMk id="6" creationId="{CD6E4491-5DB7-7BDC-7782-5D261B875BEF}"/>
          </ac:spMkLst>
        </pc:spChg>
      </pc:sldChg>
      <pc:sldChg chg="modSp">
        <pc:chgData name="Miller,Katherine Rose" userId="S::kmiller7@ufl.edu::6b6c98eb-344f-41a9-8bea-fbada6b80947" providerId="AD" clId="Web-{AC721B33-1F4C-499C-B3FC-BAE0A5C1126F}" dt="2024-06-20T20:48:37.170" v="0" actId="14100"/>
        <pc:sldMkLst>
          <pc:docMk/>
          <pc:sldMk cId="3408903171" sldId="302"/>
        </pc:sldMkLst>
        <pc:picChg chg="mod">
          <ac:chgData name="Miller,Katherine Rose" userId="S::kmiller7@ufl.edu::6b6c98eb-344f-41a9-8bea-fbada6b80947" providerId="AD" clId="Web-{AC721B33-1F4C-499C-B3FC-BAE0A5C1126F}" dt="2024-06-20T20:48:37.170" v="0" actId="14100"/>
          <ac:picMkLst>
            <pc:docMk/>
            <pc:sldMk cId="3408903171" sldId="302"/>
            <ac:picMk id="2" creationId="{7FAEE140-4931-6FF6-E52B-12D6B5CA34B2}"/>
          </ac:picMkLst>
        </pc:picChg>
      </pc:sldChg>
      <pc:sldChg chg="addSp delSp modSp">
        <pc:chgData name="Miller,Katherine Rose" userId="S::kmiller7@ufl.edu::6b6c98eb-344f-41a9-8bea-fbada6b80947" providerId="AD" clId="Web-{AC721B33-1F4C-499C-B3FC-BAE0A5C1126F}" dt="2024-06-20T20:52:33.712" v="92" actId="1076"/>
        <pc:sldMkLst>
          <pc:docMk/>
          <pc:sldMk cId="2124508348" sldId="303"/>
        </pc:sldMkLst>
        <pc:spChg chg="del mod">
          <ac:chgData name="Miller,Katherine Rose" userId="S::kmiller7@ufl.edu::6b6c98eb-344f-41a9-8bea-fbada6b80947" providerId="AD" clId="Web-{AC721B33-1F4C-499C-B3FC-BAE0A5C1126F}" dt="2024-06-20T20:51:10.818" v="55"/>
          <ac:spMkLst>
            <pc:docMk/>
            <pc:sldMk cId="2124508348" sldId="303"/>
            <ac:spMk id="2" creationId="{D230CD47-A0E3-0009-54B7-CDEBD0289D9C}"/>
          </ac:spMkLst>
        </pc:spChg>
        <pc:spChg chg="add mod">
          <ac:chgData name="Miller,Katherine Rose" userId="S::kmiller7@ufl.edu::6b6c98eb-344f-41a9-8bea-fbada6b80947" providerId="AD" clId="Web-{AC721B33-1F4C-499C-B3FC-BAE0A5C1126F}" dt="2024-06-20T20:52:33.712" v="92" actId="1076"/>
          <ac:spMkLst>
            <pc:docMk/>
            <pc:sldMk cId="2124508348" sldId="303"/>
            <ac:spMk id="4" creationId="{19CEAF23-3347-5ABC-2C3A-5E59CE65ABFB}"/>
          </ac:spMkLst>
        </pc:spChg>
        <pc:picChg chg="add mod">
          <ac:chgData name="Miller,Katherine Rose" userId="S::kmiller7@ufl.edu::6b6c98eb-344f-41a9-8bea-fbada6b80947" providerId="AD" clId="Web-{AC721B33-1F4C-499C-B3FC-BAE0A5C1126F}" dt="2024-06-20T20:51:54.070" v="57"/>
          <ac:picMkLst>
            <pc:docMk/>
            <pc:sldMk cId="2124508348" sldId="303"/>
            <ac:picMk id="3" creationId="{2982B669-FA7F-57D8-EA2C-7B8B9A66C862}"/>
          </ac:picMkLst>
        </pc:picChg>
      </pc:sldChg>
      <pc:sldChg chg="addSp modSp">
        <pc:chgData name="Miller,Katherine Rose" userId="S::kmiller7@ufl.edu::6b6c98eb-344f-41a9-8bea-fbada6b80947" providerId="AD" clId="Web-{AC721B33-1F4C-499C-B3FC-BAE0A5C1126F}" dt="2024-06-20T20:57:47.977" v="126"/>
        <pc:sldMkLst>
          <pc:docMk/>
          <pc:sldMk cId="266458948" sldId="304"/>
        </pc:sldMkLst>
        <pc:spChg chg="mod">
          <ac:chgData name="Miller,Katherine Rose" userId="S::kmiller7@ufl.edu::6b6c98eb-344f-41a9-8bea-fbada6b80947" providerId="AD" clId="Web-{AC721B33-1F4C-499C-B3FC-BAE0A5C1126F}" dt="2024-06-20T20:57:24.054" v="122" actId="20577"/>
          <ac:spMkLst>
            <pc:docMk/>
            <pc:sldMk cId="266458948" sldId="304"/>
            <ac:spMk id="2" creationId="{D230CD47-A0E3-0009-54B7-CDEBD0289D9C}"/>
          </ac:spMkLst>
        </pc:spChg>
        <pc:picChg chg="add mod">
          <ac:chgData name="Miller,Katherine Rose" userId="S::kmiller7@ufl.edu::6b6c98eb-344f-41a9-8bea-fbada6b80947" providerId="AD" clId="Web-{AC721B33-1F4C-499C-B3FC-BAE0A5C1126F}" dt="2024-06-20T20:57:47.977" v="126"/>
          <ac:picMkLst>
            <pc:docMk/>
            <pc:sldMk cId="266458948" sldId="304"/>
            <ac:picMk id="3" creationId="{CBE96626-4916-9538-6E1D-3027F4663CA5}"/>
          </ac:picMkLst>
        </pc:picChg>
      </pc:sldChg>
      <pc:sldChg chg="addSp delSp modSp">
        <pc:chgData name="Miller,Katherine Rose" userId="S::kmiller7@ufl.edu::6b6c98eb-344f-41a9-8bea-fbada6b80947" providerId="AD" clId="Web-{AC721B33-1F4C-499C-B3FC-BAE0A5C1126F}" dt="2024-06-20T21:02:24.802" v="153"/>
        <pc:sldMkLst>
          <pc:docMk/>
          <pc:sldMk cId="2084092256" sldId="305"/>
        </pc:sldMkLst>
        <pc:spChg chg="del">
          <ac:chgData name="Miller,Katherine Rose" userId="S::kmiller7@ufl.edu::6b6c98eb-344f-41a9-8bea-fbada6b80947" providerId="AD" clId="Web-{AC721B33-1F4C-499C-B3FC-BAE0A5C1126F}" dt="2024-06-20T21:01:29.659" v="146"/>
          <ac:spMkLst>
            <pc:docMk/>
            <pc:sldMk cId="2084092256" sldId="305"/>
            <ac:spMk id="2" creationId="{D230CD47-A0E3-0009-54B7-CDEBD0289D9C}"/>
          </ac:spMkLst>
        </pc:spChg>
        <pc:picChg chg="add del mod">
          <ac:chgData name="Miller,Katherine Rose" userId="S::kmiller7@ufl.edu::6b6c98eb-344f-41a9-8bea-fbada6b80947" providerId="AD" clId="Web-{AC721B33-1F4C-499C-B3FC-BAE0A5C1126F}" dt="2024-06-20T21:01:22.127" v="144"/>
          <ac:picMkLst>
            <pc:docMk/>
            <pc:sldMk cId="2084092256" sldId="305"/>
            <ac:picMk id="3" creationId="{8857B667-42F9-E6C1-E08E-7BC953337337}"/>
          </ac:picMkLst>
        </pc:picChg>
        <pc:picChg chg="add del mod">
          <ac:chgData name="Miller,Katherine Rose" userId="S::kmiller7@ufl.edu::6b6c98eb-344f-41a9-8bea-fbada6b80947" providerId="AD" clId="Web-{AC721B33-1F4C-499C-B3FC-BAE0A5C1126F}" dt="2024-06-20T21:01:26.237" v="145"/>
          <ac:picMkLst>
            <pc:docMk/>
            <pc:sldMk cId="2084092256" sldId="305"/>
            <ac:picMk id="4" creationId="{AA981CFC-24B5-E248-FFA6-F7945F3A431B}"/>
          </ac:picMkLst>
        </pc:picChg>
        <pc:picChg chg="add del mod">
          <ac:chgData name="Miller,Katherine Rose" userId="S::kmiller7@ufl.edu::6b6c98eb-344f-41a9-8bea-fbada6b80947" providerId="AD" clId="Web-{AC721B33-1F4C-499C-B3FC-BAE0A5C1126F}" dt="2024-06-20T21:01:17.768" v="143"/>
          <ac:picMkLst>
            <pc:docMk/>
            <pc:sldMk cId="2084092256" sldId="305"/>
            <ac:picMk id="5" creationId="{5B325251-F0ED-D650-A3CA-218532EEA5F4}"/>
          </ac:picMkLst>
        </pc:picChg>
        <pc:picChg chg="add del mod">
          <ac:chgData name="Miller,Katherine Rose" userId="S::kmiller7@ufl.edu::6b6c98eb-344f-41a9-8bea-fbada6b80947" providerId="AD" clId="Web-{AC721B33-1F4C-499C-B3FC-BAE0A5C1126F}" dt="2024-06-20T21:01:14.408" v="142"/>
          <ac:picMkLst>
            <pc:docMk/>
            <pc:sldMk cId="2084092256" sldId="305"/>
            <ac:picMk id="7" creationId="{7463A7E0-844D-4B35-C5A8-572FF1FFC424}"/>
          </ac:picMkLst>
        </pc:picChg>
        <pc:picChg chg="add mod">
          <ac:chgData name="Miller,Katherine Rose" userId="S::kmiller7@ufl.edu::6b6c98eb-344f-41a9-8bea-fbada6b80947" providerId="AD" clId="Web-{AC721B33-1F4C-499C-B3FC-BAE0A5C1126F}" dt="2024-06-20T21:02:01.707" v="152"/>
          <ac:picMkLst>
            <pc:docMk/>
            <pc:sldMk cId="2084092256" sldId="305"/>
            <ac:picMk id="8" creationId="{7D785042-A660-128C-3038-815D686DE451}"/>
          </ac:picMkLst>
        </pc:picChg>
        <pc:picChg chg="add del mod">
          <ac:chgData name="Miller,Katherine Rose" userId="S::kmiller7@ufl.edu::6b6c98eb-344f-41a9-8bea-fbada6b80947" providerId="AD" clId="Web-{AC721B33-1F4C-499C-B3FC-BAE0A5C1126F}" dt="2024-06-20T21:02:24.802" v="153"/>
          <ac:picMkLst>
            <pc:docMk/>
            <pc:sldMk cId="2084092256" sldId="305"/>
            <ac:picMk id="9" creationId="{2D370BE1-9B77-F7C9-FEAD-DD9F0B9A07B2}"/>
          </ac:picMkLst>
        </pc:picChg>
      </pc:sldChg>
      <pc:sldChg chg="addSp modSp">
        <pc:chgData name="Miller,Katherine Rose" userId="S::kmiller7@ufl.edu::6b6c98eb-344f-41a9-8bea-fbada6b80947" providerId="AD" clId="Web-{AC721B33-1F4C-499C-B3FC-BAE0A5C1126F}" dt="2024-06-20T21:03:02.538" v="160"/>
        <pc:sldMkLst>
          <pc:docMk/>
          <pc:sldMk cId="1763166129" sldId="306"/>
        </pc:sldMkLst>
        <pc:spChg chg="mod">
          <ac:chgData name="Miller,Katherine Rose" userId="S::kmiller7@ufl.edu::6b6c98eb-344f-41a9-8bea-fbada6b80947" providerId="AD" clId="Web-{AC721B33-1F4C-499C-B3FC-BAE0A5C1126F}" dt="2024-06-20T21:02:44.756" v="156" actId="14100"/>
          <ac:spMkLst>
            <pc:docMk/>
            <pc:sldMk cId="1763166129" sldId="306"/>
            <ac:spMk id="6" creationId="{CD6E4491-5DB7-7BDC-7782-5D261B875BEF}"/>
          </ac:spMkLst>
        </pc:spChg>
        <pc:picChg chg="add mod">
          <ac:chgData name="Miller,Katherine Rose" userId="S::kmiller7@ufl.edu::6b6c98eb-344f-41a9-8bea-fbada6b80947" providerId="AD" clId="Web-{AC721B33-1F4C-499C-B3FC-BAE0A5C1126F}" dt="2024-06-20T21:03:02.538" v="160"/>
          <ac:picMkLst>
            <pc:docMk/>
            <pc:sldMk cId="1763166129" sldId="306"/>
            <ac:picMk id="2" creationId="{ABA0001B-7D55-4493-80FD-DD8C13D9ECA0}"/>
          </ac:picMkLst>
        </pc:picChg>
      </pc:sldChg>
      <pc:sldChg chg="modSp">
        <pc:chgData name="Miller,Katherine Rose" userId="S::kmiller7@ufl.edu::6b6c98eb-344f-41a9-8bea-fbada6b80947" providerId="AD" clId="Web-{AC721B33-1F4C-499C-B3FC-BAE0A5C1126F}" dt="2024-06-20T21:08:49.992" v="163" actId="20577"/>
        <pc:sldMkLst>
          <pc:docMk/>
          <pc:sldMk cId="2015030799" sldId="307"/>
        </pc:sldMkLst>
        <pc:spChg chg="mod">
          <ac:chgData name="Miller,Katherine Rose" userId="S::kmiller7@ufl.edu::6b6c98eb-344f-41a9-8bea-fbada6b80947" providerId="AD" clId="Web-{AC721B33-1F4C-499C-B3FC-BAE0A5C1126F}" dt="2024-06-20T21:08:49.992" v="163" actId="20577"/>
          <ac:spMkLst>
            <pc:docMk/>
            <pc:sldMk cId="2015030799" sldId="307"/>
            <ac:spMk id="8" creationId="{97E2C839-4EE9-F30F-281C-D800C212896C}"/>
          </ac:spMkLst>
        </pc:spChg>
      </pc:sldChg>
    </pc:docChg>
  </pc:docChgLst>
  <pc:docChgLst>
    <pc:chgData name="Miller,Katherine Rose" userId="S::kmiller7@ufl.edu::6b6c98eb-344f-41a9-8bea-fbada6b80947" providerId="AD" clId="Web-{4DA716EB-B7E7-4E90-872F-2B54D8F2694F}"/>
    <pc:docChg chg="addSld delSld modSld sldOrd addSection modSection">
      <pc:chgData name="Miller,Katherine Rose" userId="S::kmiller7@ufl.edu::6b6c98eb-344f-41a9-8bea-fbada6b80947" providerId="AD" clId="Web-{4DA716EB-B7E7-4E90-872F-2B54D8F2694F}" dt="2024-06-19T23:01:56.326" v="591"/>
      <pc:docMkLst>
        <pc:docMk/>
      </pc:docMkLst>
      <pc:sldChg chg="modSp">
        <pc:chgData name="Miller,Katherine Rose" userId="S::kmiller7@ufl.edu::6b6c98eb-344f-41a9-8bea-fbada6b80947" providerId="AD" clId="Web-{4DA716EB-B7E7-4E90-872F-2B54D8F2694F}" dt="2024-06-19T17:25:40.601" v="11" actId="20577"/>
        <pc:sldMkLst>
          <pc:docMk/>
          <pc:sldMk cId="0" sldId="256"/>
        </pc:sldMkLst>
        <pc:spChg chg="mod">
          <ac:chgData name="Miller,Katherine Rose" userId="S::kmiller7@ufl.edu::6b6c98eb-344f-41a9-8bea-fbada6b80947" providerId="AD" clId="Web-{4DA716EB-B7E7-4E90-872F-2B54D8F2694F}" dt="2024-06-19T17:25:40.601" v="11" actId="20577"/>
          <ac:spMkLst>
            <pc:docMk/>
            <pc:sldMk cId="0" sldId="256"/>
            <ac:spMk id="147" creationId="{00000000-0000-0000-0000-000000000000}"/>
          </ac:spMkLst>
        </pc:spChg>
      </pc:sldChg>
      <pc:sldChg chg="modSp">
        <pc:chgData name="Miller,Katherine Rose" userId="S::kmiller7@ufl.edu::6b6c98eb-344f-41a9-8bea-fbada6b80947" providerId="AD" clId="Web-{4DA716EB-B7E7-4E90-872F-2B54D8F2694F}" dt="2024-06-19T17:32:50.536" v="61" actId="20577"/>
        <pc:sldMkLst>
          <pc:docMk/>
          <pc:sldMk cId="0" sldId="257"/>
        </pc:sldMkLst>
        <pc:spChg chg="mod">
          <ac:chgData name="Miller,Katherine Rose" userId="S::kmiller7@ufl.edu::6b6c98eb-344f-41a9-8bea-fbada6b80947" providerId="AD" clId="Web-{4DA716EB-B7E7-4E90-872F-2B54D8F2694F}" dt="2024-06-19T17:26:32.103" v="15" actId="20577"/>
          <ac:spMkLst>
            <pc:docMk/>
            <pc:sldMk cId="0" sldId="257"/>
            <ac:spMk id="156" creationId="{00000000-0000-0000-0000-000000000000}"/>
          </ac:spMkLst>
        </pc:spChg>
        <pc:spChg chg="mod">
          <ac:chgData name="Miller,Katherine Rose" userId="S::kmiller7@ufl.edu::6b6c98eb-344f-41a9-8bea-fbada6b80947" providerId="AD" clId="Web-{4DA716EB-B7E7-4E90-872F-2B54D8F2694F}" dt="2024-06-19T17:32:50.536" v="61" actId="20577"/>
          <ac:spMkLst>
            <pc:docMk/>
            <pc:sldMk cId="0" sldId="257"/>
            <ac:spMk id="157" creationId="{00000000-0000-0000-0000-000000000000}"/>
          </ac:spMkLst>
        </pc:spChg>
        <pc:spChg chg="mod">
          <ac:chgData name="Miller,Katherine Rose" userId="S::kmiller7@ufl.edu::6b6c98eb-344f-41a9-8bea-fbada6b80947" providerId="AD" clId="Web-{4DA716EB-B7E7-4E90-872F-2B54D8F2694F}" dt="2024-06-19T17:32:43.770" v="58" actId="20577"/>
          <ac:spMkLst>
            <pc:docMk/>
            <pc:sldMk cId="0" sldId="257"/>
            <ac:spMk id="158" creationId="{00000000-0000-0000-0000-000000000000}"/>
          </ac:spMkLst>
        </pc:spChg>
        <pc:spChg chg="mod">
          <ac:chgData name="Miller,Katherine Rose" userId="S::kmiller7@ufl.edu::6b6c98eb-344f-41a9-8bea-fbada6b80947" providerId="AD" clId="Web-{4DA716EB-B7E7-4E90-872F-2B54D8F2694F}" dt="2024-06-19T17:32:30.989" v="56" actId="20577"/>
          <ac:spMkLst>
            <pc:docMk/>
            <pc:sldMk cId="0" sldId="257"/>
            <ac:spMk id="159" creationId="{00000000-0000-0000-0000-000000000000}"/>
          </ac:spMkLst>
        </pc:spChg>
        <pc:spChg chg="mod">
          <ac:chgData name="Miller,Katherine Rose" userId="S::kmiller7@ufl.edu::6b6c98eb-344f-41a9-8bea-fbada6b80947" providerId="AD" clId="Web-{4DA716EB-B7E7-4E90-872F-2B54D8F2694F}" dt="2024-06-19T17:31:27.331" v="32" actId="20577"/>
          <ac:spMkLst>
            <pc:docMk/>
            <pc:sldMk cId="0" sldId="257"/>
            <ac:spMk id="160" creationId="{00000000-0000-0000-0000-000000000000}"/>
          </ac:spMkLst>
        </pc:spChg>
        <pc:spChg chg="mod">
          <ac:chgData name="Miller,Katherine Rose" userId="S::kmiller7@ufl.edu::6b6c98eb-344f-41a9-8bea-fbada6b80947" providerId="AD" clId="Web-{4DA716EB-B7E7-4E90-872F-2B54D8F2694F}" dt="2024-06-19T17:32:18.192" v="53" actId="20577"/>
          <ac:spMkLst>
            <pc:docMk/>
            <pc:sldMk cId="0" sldId="257"/>
            <ac:spMk id="161" creationId="{00000000-0000-0000-0000-000000000000}"/>
          </ac:spMkLst>
        </pc:spChg>
      </pc:sldChg>
      <pc:sldChg chg="addSp delSp modSp del delAnim">
        <pc:chgData name="Miller,Katherine Rose" userId="S::kmiller7@ufl.edu::6b6c98eb-344f-41a9-8bea-fbada6b80947" providerId="AD" clId="Web-{4DA716EB-B7E7-4E90-872F-2B54D8F2694F}" dt="2024-06-19T18:13:18.779" v="125"/>
        <pc:sldMkLst>
          <pc:docMk/>
          <pc:sldMk cId="0" sldId="258"/>
        </pc:sldMkLst>
        <pc:spChg chg="add del mod">
          <ac:chgData name="Miller,Katherine Rose" userId="S::kmiller7@ufl.edu::6b6c98eb-344f-41a9-8bea-fbada6b80947" providerId="AD" clId="Web-{4DA716EB-B7E7-4E90-872F-2B54D8F2694F}" dt="2024-06-19T18:05:55.169" v="65"/>
          <ac:spMkLst>
            <pc:docMk/>
            <pc:sldMk cId="0" sldId="258"/>
            <ac:spMk id="2" creationId="{389E8261-DD68-68AE-FDB3-C320C38B640A}"/>
          </ac:spMkLst>
        </pc:spChg>
        <pc:spChg chg="add mod">
          <ac:chgData name="Miller,Katherine Rose" userId="S::kmiller7@ufl.edu::6b6c98eb-344f-41a9-8bea-fbada6b80947" providerId="AD" clId="Web-{4DA716EB-B7E7-4E90-872F-2B54D8F2694F}" dt="2024-06-19T18:11:31.916" v="103"/>
          <ac:spMkLst>
            <pc:docMk/>
            <pc:sldMk cId="0" sldId="258"/>
            <ac:spMk id="4" creationId="{903CA05E-C598-0579-8973-7D0902A22C5B}"/>
          </ac:spMkLst>
        </pc:spChg>
        <pc:spChg chg="mod">
          <ac:chgData name="Miller,Katherine Rose" userId="S::kmiller7@ufl.edu::6b6c98eb-344f-41a9-8bea-fbada6b80947" providerId="AD" clId="Web-{4DA716EB-B7E7-4E90-872F-2B54D8F2694F}" dt="2024-06-19T18:09:39.583" v="101" actId="20577"/>
          <ac:spMkLst>
            <pc:docMk/>
            <pc:sldMk cId="0" sldId="258"/>
            <ac:spMk id="10" creationId="{A7F0B881-A0C7-E921-4696-BDF7D0154B70}"/>
          </ac:spMkLst>
        </pc:spChg>
        <pc:spChg chg="del mod">
          <ac:chgData name="Miller,Katherine Rose" userId="S::kmiller7@ufl.edu::6b6c98eb-344f-41a9-8bea-fbada6b80947" providerId="AD" clId="Web-{4DA716EB-B7E7-4E90-872F-2B54D8F2694F}" dt="2024-06-19T18:08:53.801" v="77"/>
          <ac:spMkLst>
            <pc:docMk/>
            <pc:sldMk cId="0" sldId="258"/>
            <ac:spMk id="14" creationId="{35535CCD-F263-B54D-D04C-133D334E50EB}"/>
          </ac:spMkLst>
        </pc:spChg>
        <pc:picChg chg="add mod">
          <ac:chgData name="Miller,Katherine Rose" userId="S::kmiller7@ufl.edu::6b6c98eb-344f-41a9-8bea-fbada6b80947" providerId="AD" clId="Web-{4DA716EB-B7E7-4E90-872F-2B54D8F2694F}" dt="2024-06-19T18:06:32.967" v="72" actId="14100"/>
          <ac:picMkLst>
            <pc:docMk/>
            <pc:sldMk cId="0" sldId="258"/>
            <ac:picMk id="3" creationId="{C9A1DDD9-18CE-C46F-0D99-7D289336528C}"/>
          </ac:picMkLst>
        </pc:picChg>
        <pc:picChg chg="del">
          <ac:chgData name="Miller,Katherine Rose" userId="S::kmiller7@ufl.edu::6b6c98eb-344f-41a9-8bea-fbada6b80947" providerId="AD" clId="Web-{4DA716EB-B7E7-4E90-872F-2B54D8F2694F}" dt="2024-06-19T18:06:21.451" v="69"/>
          <ac:picMkLst>
            <pc:docMk/>
            <pc:sldMk cId="0" sldId="258"/>
            <ac:picMk id="5" creationId="{8802464B-CAD5-2742-E74B-C302AA749573}"/>
          </ac:picMkLst>
        </pc:picChg>
        <pc:picChg chg="del">
          <ac:chgData name="Miller,Katherine Rose" userId="S::kmiller7@ufl.edu::6b6c98eb-344f-41a9-8bea-fbada6b80947" providerId="AD" clId="Web-{4DA716EB-B7E7-4E90-872F-2B54D8F2694F}" dt="2024-06-19T18:08:40.316" v="73"/>
          <ac:picMkLst>
            <pc:docMk/>
            <pc:sldMk cId="0" sldId="258"/>
            <ac:picMk id="7" creationId="{E81624EE-737A-375B-11D8-40308C5F0DB9}"/>
          </ac:picMkLst>
        </pc:picChg>
        <pc:picChg chg="del">
          <ac:chgData name="Miller,Katherine Rose" userId="S::kmiller7@ufl.edu::6b6c98eb-344f-41a9-8bea-fbada6b80947" providerId="AD" clId="Web-{4DA716EB-B7E7-4E90-872F-2B54D8F2694F}" dt="2024-06-19T18:08:42.409" v="74"/>
          <ac:picMkLst>
            <pc:docMk/>
            <pc:sldMk cId="0" sldId="258"/>
            <ac:picMk id="9" creationId="{ECFAB444-E1F5-BC88-EF2D-393CF889F5C9}"/>
          </ac:picMkLst>
        </pc:picChg>
      </pc:sldChg>
      <pc:sldChg chg="modSp">
        <pc:chgData name="Miller,Katherine Rose" userId="S::kmiller7@ufl.edu::6b6c98eb-344f-41a9-8bea-fbada6b80947" providerId="AD" clId="Web-{4DA716EB-B7E7-4E90-872F-2B54D8F2694F}" dt="2024-06-19T22:56:58.534" v="556" actId="20577"/>
        <pc:sldMkLst>
          <pc:docMk/>
          <pc:sldMk cId="3205040334" sldId="274"/>
        </pc:sldMkLst>
        <pc:spChg chg="mod">
          <ac:chgData name="Miller,Katherine Rose" userId="S::kmiller7@ufl.edu::6b6c98eb-344f-41a9-8bea-fbada6b80947" providerId="AD" clId="Web-{4DA716EB-B7E7-4E90-872F-2B54D8F2694F}" dt="2024-06-19T22:56:58.534" v="556" actId="20577"/>
          <ac:spMkLst>
            <pc:docMk/>
            <pc:sldMk cId="3205040334" sldId="274"/>
            <ac:spMk id="8" creationId="{97E2C839-4EE9-F30F-281C-D800C212896C}"/>
          </ac:spMkLst>
        </pc:spChg>
        <pc:spChg chg="mod">
          <ac:chgData name="Miller,Katherine Rose" userId="S::kmiller7@ufl.edu::6b6c98eb-344f-41a9-8bea-fbada6b80947" providerId="AD" clId="Web-{4DA716EB-B7E7-4E90-872F-2B54D8F2694F}" dt="2024-06-19T22:54:28.545" v="517" actId="20577"/>
          <ac:spMkLst>
            <pc:docMk/>
            <pc:sldMk cId="3205040334" sldId="274"/>
            <ac:spMk id="10" creationId="{CE036A36-DDD0-59D4-AEC4-3B215C662EEA}"/>
          </ac:spMkLst>
        </pc:spChg>
      </pc:sldChg>
      <pc:sldChg chg="modSp">
        <pc:chgData name="Miller,Katherine Rose" userId="S::kmiller7@ufl.edu::6b6c98eb-344f-41a9-8bea-fbada6b80947" providerId="AD" clId="Web-{4DA716EB-B7E7-4E90-872F-2B54D8F2694F}" dt="2024-06-19T18:21:04.686" v="215" actId="20577"/>
        <pc:sldMkLst>
          <pc:docMk/>
          <pc:sldMk cId="548339774" sldId="276"/>
        </pc:sldMkLst>
        <pc:spChg chg="mod">
          <ac:chgData name="Miller,Katherine Rose" userId="S::kmiller7@ufl.edu::6b6c98eb-344f-41a9-8bea-fbada6b80947" providerId="AD" clId="Web-{4DA716EB-B7E7-4E90-872F-2B54D8F2694F}" dt="2024-06-19T18:20:40.248" v="210" actId="20577"/>
          <ac:spMkLst>
            <pc:docMk/>
            <pc:sldMk cId="548339774" sldId="276"/>
            <ac:spMk id="3" creationId="{0435D743-C6D6-8C3C-36B8-79C491201737}"/>
          </ac:spMkLst>
        </pc:spChg>
        <pc:spChg chg="mod">
          <ac:chgData name="Miller,Katherine Rose" userId="S::kmiller7@ufl.edu::6b6c98eb-344f-41a9-8bea-fbada6b80947" providerId="AD" clId="Web-{4DA716EB-B7E7-4E90-872F-2B54D8F2694F}" dt="2024-06-19T18:20:46.654" v="211" actId="1076"/>
          <ac:spMkLst>
            <pc:docMk/>
            <pc:sldMk cId="548339774" sldId="276"/>
            <ac:spMk id="6" creationId="{CD6E4491-5DB7-7BDC-7782-5D261B875BEF}"/>
          </ac:spMkLst>
        </pc:spChg>
        <pc:spChg chg="mod">
          <ac:chgData name="Miller,Katherine Rose" userId="S::kmiller7@ufl.edu::6b6c98eb-344f-41a9-8bea-fbada6b80947" providerId="AD" clId="Web-{4DA716EB-B7E7-4E90-872F-2B54D8F2694F}" dt="2024-06-19T18:21:04.686" v="215" actId="20577"/>
          <ac:spMkLst>
            <pc:docMk/>
            <pc:sldMk cId="548339774" sldId="276"/>
            <ac:spMk id="166" creationId="{00000000-0000-0000-0000-000000000000}"/>
          </ac:spMkLst>
        </pc:spChg>
      </pc:sldChg>
      <pc:sldChg chg="addSp modSp">
        <pc:chgData name="Miller,Katherine Rose" userId="S::kmiller7@ufl.edu::6b6c98eb-344f-41a9-8bea-fbada6b80947" providerId="AD" clId="Web-{4DA716EB-B7E7-4E90-872F-2B54D8F2694F}" dt="2024-06-19T22:24:07.083" v="382" actId="20577"/>
        <pc:sldMkLst>
          <pc:docMk/>
          <pc:sldMk cId="1560038072" sldId="277"/>
        </pc:sldMkLst>
        <pc:spChg chg="add mod">
          <ac:chgData name="Miller,Katherine Rose" userId="S::kmiller7@ufl.edu::6b6c98eb-344f-41a9-8bea-fbada6b80947" providerId="AD" clId="Web-{4DA716EB-B7E7-4E90-872F-2B54D8F2694F}" dt="2024-06-19T22:24:07.083" v="382" actId="20577"/>
          <ac:spMkLst>
            <pc:docMk/>
            <pc:sldMk cId="1560038072" sldId="277"/>
            <ac:spMk id="2" creationId="{D230CD47-A0E3-0009-54B7-CDEBD0289D9C}"/>
          </ac:spMkLst>
        </pc:spChg>
        <pc:spChg chg="mod">
          <ac:chgData name="Miller,Katherine Rose" userId="S::kmiller7@ufl.edu::6b6c98eb-344f-41a9-8bea-fbada6b80947" providerId="AD" clId="Web-{4DA716EB-B7E7-4E90-872F-2B54D8F2694F}" dt="2024-06-19T22:19:21.027" v="322" actId="20577"/>
          <ac:spMkLst>
            <pc:docMk/>
            <pc:sldMk cId="1560038072" sldId="277"/>
            <ac:spMk id="6" creationId="{CD6E4491-5DB7-7BDC-7782-5D261B875BEF}"/>
          </ac:spMkLst>
        </pc:spChg>
        <pc:spChg chg="mod">
          <ac:chgData name="Miller,Katherine Rose" userId="S::kmiller7@ufl.edu::6b6c98eb-344f-41a9-8bea-fbada6b80947" providerId="AD" clId="Web-{4DA716EB-B7E7-4E90-872F-2B54D8F2694F}" dt="2024-06-19T21:58:11.842" v="233" actId="20577"/>
          <ac:spMkLst>
            <pc:docMk/>
            <pc:sldMk cId="1560038072" sldId="277"/>
            <ac:spMk id="166" creationId="{00000000-0000-0000-0000-000000000000}"/>
          </ac:spMkLst>
        </pc:spChg>
        <pc:picChg chg="add mod">
          <ac:chgData name="Miller,Katherine Rose" userId="S::kmiller7@ufl.edu::6b6c98eb-344f-41a9-8bea-fbada6b80947" providerId="AD" clId="Web-{4DA716EB-B7E7-4E90-872F-2B54D8F2694F}" dt="2024-06-19T22:22:34.627" v="367" actId="1076"/>
          <ac:picMkLst>
            <pc:docMk/>
            <pc:sldMk cId="1560038072" sldId="277"/>
            <ac:picMk id="3" creationId="{C6AB5C95-19DA-3693-BAA5-FCA0442F4E6C}"/>
          </ac:picMkLst>
        </pc:picChg>
      </pc:sldChg>
      <pc:sldChg chg="del ord">
        <pc:chgData name="Miller,Katherine Rose" userId="S::kmiller7@ufl.edu::6b6c98eb-344f-41a9-8bea-fbada6b80947" providerId="AD" clId="Web-{4DA716EB-B7E7-4E90-872F-2B54D8F2694F}" dt="2024-06-19T23:01:56.326" v="591"/>
        <pc:sldMkLst>
          <pc:docMk/>
          <pc:sldMk cId="4225595573" sldId="278"/>
        </pc:sldMkLst>
      </pc:sldChg>
      <pc:sldChg chg="del ord">
        <pc:chgData name="Miller,Katherine Rose" userId="S::kmiller7@ufl.edu::6b6c98eb-344f-41a9-8bea-fbada6b80947" providerId="AD" clId="Web-{4DA716EB-B7E7-4E90-872F-2B54D8F2694F}" dt="2024-06-19T22:33:11.101" v="501"/>
        <pc:sldMkLst>
          <pc:docMk/>
          <pc:sldMk cId="596845118" sldId="279"/>
        </pc:sldMkLst>
      </pc:sldChg>
      <pc:sldChg chg="del ord">
        <pc:chgData name="Miller,Katherine Rose" userId="S::kmiller7@ufl.edu::6b6c98eb-344f-41a9-8bea-fbada6b80947" providerId="AD" clId="Web-{4DA716EB-B7E7-4E90-872F-2B54D8F2694F}" dt="2024-06-19T22:33:11.101" v="500"/>
        <pc:sldMkLst>
          <pc:docMk/>
          <pc:sldMk cId="781010027" sldId="280"/>
        </pc:sldMkLst>
      </pc:sldChg>
      <pc:sldChg chg="del ord">
        <pc:chgData name="Miller,Katherine Rose" userId="S::kmiller7@ufl.edu::6b6c98eb-344f-41a9-8bea-fbada6b80947" providerId="AD" clId="Web-{4DA716EB-B7E7-4E90-872F-2B54D8F2694F}" dt="2024-06-19T22:33:11.101" v="499"/>
        <pc:sldMkLst>
          <pc:docMk/>
          <pc:sldMk cId="2787609271" sldId="281"/>
        </pc:sldMkLst>
      </pc:sldChg>
      <pc:sldChg chg="del ord">
        <pc:chgData name="Miller,Katherine Rose" userId="S::kmiller7@ufl.edu::6b6c98eb-344f-41a9-8bea-fbada6b80947" providerId="AD" clId="Web-{4DA716EB-B7E7-4E90-872F-2B54D8F2694F}" dt="2024-06-19T22:33:11.101" v="498"/>
        <pc:sldMkLst>
          <pc:docMk/>
          <pc:sldMk cId="4105474643" sldId="282"/>
        </pc:sldMkLst>
      </pc:sldChg>
      <pc:sldChg chg="del ord">
        <pc:chgData name="Miller,Katherine Rose" userId="S::kmiller7@ufl.edu::6b6c98eb-344f-41a9-8bea-fbada6b80947" providerId="AD" clId="Web-{4DA716EB-B7E7-4E90-872F-2B54D8F2694F}" dt="2024-06-19T22:33:11.101" v="497"/>
        <pc:sldMkLst>
          <pc:docMk/>
          <pc:sldMk cId="3387975308" sldId="283"/>
        </pc:sldMkLst>
      </pc:sldChg>
      <pc:sldChg chg="del ord">
        <pc:chgData name="Miller,Katherine Rose" userId="S::kmiller7@ufl.edu::6b6c98eb-344f-41a9-8bea-fbada6b80947" providerId="AD" clId="Web-{4DA716EB-B7E7-4E90-872F-2B54D8F2694F}" dt="2024-06-19T22:33:11.101" v="496"/>
        <pc:sldMkLst>
          <pc:docMk/>
          <pc:sldMk cId="2969261011" sldId="284"/>
        </pc:sldMkLst>
      </pc:sldChg>
      <pc:sldChg chg="del ord">
        <pc:chgData name="Miller,Katherine Rose" userId="S::kmiller7@ufl.edu::6b6c98eb-344f-41a9-8bea-fbada6b80947" providerId="AD" clId="Web-{4DA716EB-B7E7-4E90-872F-2B54D8F2694F}" dt="2024-06-19T22:33:11.101" v="495"/>
        <pc:sldMkLst>
          <pc:docMk/>
          <pc:sldMk cId="3737109445" sldId="285"/>
        </pc:sldMkLst>
      </pc:sldChg>
      <pc:sldChg chg="del ord">
        <pc:chgData name="Miller,Katherine Rose" userId="S::kmiller7@ufl.edu::6b6c98eb-344f-41a9-8bea-fbada6b80947" providerId="AD" clId="Web-{4DA716EB-B7E7-4E90-872F-2B54D8F2694F}" dt="2024-06-19T22:33:11.085" v="494"/>
        <pc:sldMkLst>
          <pc:docMk/>
          <pc:sldMk cId="3593753310" sldId="286"/>
        </pc:sldMkLst>
      </pc:sldChg>
      <pc:sldChg chg="del ord">
        <pc:chgData name="Miller,Katherine Rose" userId="S::kmiller7@ufl.edu::6b6c98eb-344f-41a9-8bea-fbada6b80947" providerId="AD" clId="Web-{4DA716EB-B7E7-4E90-872F-2B54D8F2694F}" dt="2024-06-19T22:33:11.085" v="493"/>
        <pc:sldMkLst>
          <pc:docMk/>
          <pc:sldMk cId="1536067538" sldId="287"/>
        </pc:sldMkLst>
      </pc:sldChg>
      <pc:sldChg chg="del ord">
        <pc:chgData name="Miller,Katherine Rose" userId="S::kmiller7@ufl.edu::6b6c98eb-344f-41a9-8bea-fbada6b80947" providerId="AD" clId="Web-{4DA716EB-B7E7-4E90-872F-2B54D8F2694F}" dt="2024-06-19T22:33:11.085" v="492"/>
        <pc:sldMkLst>
          <pc:docMk/>
          <pc:sldMk cId="4059263280" sldId="288"/>
        </pc:sldMkLst>
      </pc:sldChg>
      <pc:sldChg chg="del ord">
        <pc:chgData name="Miller,Katherine Rose" userId="S::kmiller7@ufl.edu::6b6c98eb-344f-41a9-8bea-fbada6b80947" providerId="AD" clId="Web-{4DA716EB-B7E7-4E90-872F-2B54D8F2694F}" dt="2024-06-19T22:33:11.085" v="491"/>
        <pc:sldMkLst>
          <pc:docMk/>
          <pc:sldMk cId="2488134081" sldId="289"/>
        </pc:sldMkLst>
      </pc:sldChg>
      <pc:sldChg chg="del ord">
        <pc:chgData name="Miller,Katherine Rose" userId="S::kmiller7@ufl.edu::6b6c98eb-344f-41a9-8bea-fbada6b80947" providerId="AD" clId="Web-{4DA716EB-B7E7-4E90-872F-2B54D8F2694F}" dt="2024-06-19T22:33:11.085" v="490"/>
        <pc:sldMkLst>
          <pc:docMk/>
          <pc:sldMk cId="2700198755" sldId="290"/>
        </pc:sldMkLst>
      </pc:sldChg>
      <pc:sldChg chg="del ord">
        <pc:chgData name="Miller,Katherine Rose" userId="S::kmiller7@ufl.edu::6b6c98eb-344f-41a9-8bea-fbada6b80947" providerId="AD" clId="Web-{4DA716EB-B7E7-4E90-872F-2B54D8F2694F}" dt="2024-06-19T22:33:11.085" v="489"/>
        <pc:sldMkLst>
          <pc:docMk/>
          <pc:sldMk cId="1911728106" sldId="291"/>
        </pc:sldMkLst>
      </pc:sldChg>
      <pc:sldChg chg="del ord">
        <pc:chgData name="Miller,Katherine Rose" userId="S::kmiller7@ufl.edu::6b6c98eb-344f-41a9-8bea-fbada6b80947" providerId="AD" clId="Web-{4DA716EB-B7E7-4E90-872F-2B54D8F2694F}" dt="2024-06-19T22:33:11.085" v="488"/>
        <pc:sldMkLst>
          <pc:docMk/>
          <pc:sldMk cId="1606070023" sldId="292"/>
        </pc:sldMkLst>
      </pc:sldChg>
      <pc:sldChg chg="del ord">
        <pc:chgData name="Miller,Katherine Rose" userId="S::kmiller7@ufl.edu::6b6c98eb-344f-41a9-8bea-fbada6b80947" providerId="AD" clId="Web-{4DA716EB-B7E7-4E90-872F-2B54D8F2694F}" dt="2024-06-19T22:33:11.085" v="487"/>
        <pc:sldMkLst>
          <pc:docMk/>
          <pc:sldMk cId="2939962303" sldId="293"/>
        </pc:sldMkLst>
      </pc:sldChg>
      <pc:sldChg chg="del">
        <pc:chgData name="Miller,Katherine Rose" userId="S::kmiller7@ufl.edu::6b6c98eb-344f-41a9-8bea-fbada6b80947" providerId="AD" clId="Web-{4DA716EB-B7E7-4E90-872F-2B54D8F2694F}" dt="2024-06-19T23:01:43.419" v="588"/>
        <pc:sldMkLst>
          <pc:docMk/>
          <pc:sldMk cId="3437105231" sldId="296"/>
        </pc:sldMkLst>
      </pc:sldChg>
      <pc:sldChg chg="del">
        <pc:chgData name="Miller,Katherine Rose" userId="S::kmiller7@ufl.edu::6b6c98eb-344f-41a9-8bea-fbada6b80947" providerId="AD" clId="Web-{4DA716EB-B7E7-4E90-872F-2B54D8F2694F}" dt="2024-06-19T23:01:43.419" v="587"/>
        <pc:sldMkLst>
          <pc:docMk/>
          <pc:sldMk cId="2012596139" sldId="297"/>
        </pc:sldMkLst>
      </pc:sldChg>
      <pc:sldChg chg="del">
        <pc:chgData name="Miller,Katherine Rose" userId="S::kmiller7@ufl.edu::6b6c98eb-344f-41a9-8bea-fbada6b80947" providerId="AD" clId="Web-{4DA716EB-B7E7-4E90-872F-2B54D8F2694F}" dt="2024-06-19T23:01:43.419" v="590"/>
        <pc:sldMkLst>
          <pc:docMk/>
          <pc:sldMk cId="2413603102" sldId="298"/>
        </pc:sldMkLst>
      </pc:sldChg>
      <pc:sldChg chg="del">
        <pc:chgData name="Miller,Katherine Rose" userId="S::kmiller7@ufl.edu::6b6c98eb-344f-41a9-8bea-fbada6b80947" providerId="AD" clId="Web-{4DA716EB-B7E7-4E90-872F-2B54D8F2694F}" dt="2024-06-19T23:01:43.419" v="589"/>
        <pc:sldMkLst>
          <pc:docMk/>
          <pc:sldMk cId="3021374778" sldId="299"/>
        </pc:sldMkLst>
      </pc:sldChg>
      <pc:sldChg chg="modSp add replId">
        <pc:chgData name="Miller,Katherine Rose" userId="S::kmiller7@ufl.edu::6b6c98eb-344f-41a9-8bea-fbada6b80947" providerId="AD" clId="Web-{4DA716EB-B7E7-4E90-872F-2B54D8F2694F}" dt="2024-06-19T18:13:07.841" v="123" actId="20577"/>
        <pc:sldMkLst>
          <pc:docMk/>
          <pc:sldMk cId="64027227" sldId="300"/>
        </pc:sldMkLst>
        <pc:spChg chg="mod">
          <ac:chgData name="Miller,Katherine Rose" userId="S::kmiller7@ufl.edu::6b6c98eb-344f-41a9-8bea-fbada6b80947" providerId="AD" clId="Web-{4DA716EB-B7E7-4E90-872F-2B54D8F2694F}" dt="2024-06-19T18:13:07.841" v="123" actId="20577"/>
          <ac:spMkLst>
            <pc:docMk/>
            <pc:sldMk cId="64027227" sldId="300"/>
            <ac:spMk id="4" creationId="{903CA05E-C598-0579-8973-7D0902A22C5B}"/>
          </ac:spMkLst>
        </pc:spChg>
        <pc:spChg chg="mod">
          <ac:chgData name="Miller,Katherine Rose" userId="S::kmiller7@ufl.edu::6b6c98eb-344f-41a9-8bea-fbada6b80947" providerId="AD" clId="Web-{4DA716EB-B7E7-4E90-872F-2B54D8F2694F}" dt="2024-06-19T18:12:41.746" v="116" actId="14100"/>
          <ac:spMkLst>
            <pc:docMk/>
            <pc:sldMk cId="64027227" sldId="300"/>
            <ac:spMk id="167" creationId="{00000000-0000-0000-0000-000000000000}"/>
          </ac:spMkLst>
        </pc:spChg>
      </pc:sldChg>
      <pc:sldChg chg="addSp delSp modSp add replId">
        <pc:chgData name="Miller,Katherine Rose" userId="S::kmiller7@ufl.edu::6b6c98eb-344f-41a9-8bea-fbada6b80947" providerId="AD" clId="Web-{4DA716EB-B7E7-4E90-872F-2B54D8F2694F}" dt="2024-06-19T21:53:19.911" v="224" actId="20577"/>
        <pc:sldMkLst>
          <pc:docMk/>
          <pc:sldMk cId="2815039799" sldId="301"/>
        </pc:sldMkLst>
        <pc:spChg chg="mod">
          <ac:chgData name="Miller,Katherine Rose" userId="S::kmiller7@ufl.edu::6b6c98eb-344f-41a9-8bea-fbada6b80947" providerId="AD" clId="Web-{4DA716EB-B7E7-4E90-872F-2B54D8F2694F}" dt="2024-06-19T21:53:19.911" v="224" actId="20577"/>
          <ac:spMkLst>
            <pc:docMk/>
            <pc:sldMk cId="2815039799" sldId="301"/>
            <ac:spMk id="4" creationId="{903CA05E-C598-0579-8973-7D0902A22C5B}"/>
          </ac:spMkLst>
        </pc:spChg>
        <pc:spChg chg="mod">
          <ac:chgData name="Miller,Katherine Rose" userId="S::kmiller7@ufl.edu::6b6c98eb-344f-41a9-8bea-fbada6b80947" providerId="AD" clId="Web-{4DA716EB-B7E7-4E90-872F-2B54D8F2694F}" dt="2024-06-19T18:14:01.483" v="133" actId="1076"/>
          <ac:spMkLst>
            <pc:docMk/>
            <pc:sldMk cId="2815039799" sldId="301"/>
            <ac:spMk id="10" creationId="{A7F0B881-A0C7-E921-4696-BDF7D0154B70}"/>
          </ac:spMkLst>
        </pc:spChg>
        <pc:spChg chg="mod">
          <ac:chgData name="Miller,Katherine Rose" userId="S::kmiller7@ufl.edu::6b6c98eb-344f-41a9-8bea-fbada6b80947" providerId="AD" clId="Web-{4DA716EB-B7E7-4E90-872F-2B54D8F2694F}" dt="2024-06-19T18:13:35.498" v="128" actId="20577"/>
          <ac:spMkLst>
            <pc:docMk/>
            <pc:sldMk cId="2815039799" sldId="301"/>
            <ac:spMk id="167" creationId="{00000000-0000-0000-0000-000000000000}"/>
          </ac:spMkLst>
        </pc:spChg>
        <pc:picChg chg="add mod">
          <ac:chgData name="Miller,Katherine Rose" userId="S::kmiller7@ufl.edu::6b6c98eb-344f-41a9-8bea-fbada6b80947" providerId="AD" clId="Web-{4DA716EB-B7E7-4E90-872F-2B54D8F2694F}" dt="2024-06-19T18:14:43.391" v="142" actId="1076"/>
          <ac:picMkLst>
            <pc:docMk/>
            <pc:sldMk cId="2815039799" sldId="301"/>
            <ac:picMk id="2" creationId="{14F0DC82-9D55-5BC1-F88F-4ADE4C67053A}"/>
          </ac:picMkLst>
        </pc:picChg>
        <pc:picChg chg="del">
          <ac:chgData name="Miller,Katherine Rose" userId="S::kmiller7@ufl.edu::6b6c98eb-344f-41a9-8bea-fbada6b80947" providerId="AD" clId="Web-{4DA716EB-B7E7-4E90-872F-2B54D8F2694F}" dt="2024-06-19T18:14:12.937" v="134"/>
          <ac:picMkLst>
            <pc:docMk/>
            <pc:sldMk cId="2815039799" sldId="301"/>
            <ac:picMk id="3" creationId="{C9A1DDD9-18CE-C46F-0D99-7D289336528C}"/>
          </ac:picMkLst>
        </pc:picChg>
      </pc:sldChg>
      <pc:sldChg chg="addSp delSp modSp add replId">
        <pc:chgData name="Miller,Katherine Rose" userId="S::kmiller7@ufl.edu::6b6c98eb-344f-41a9-8bea-fbada6b80947" providerId="AD" clId="Web-{4DA716EB-B7E7-4E90-872F-2B54D8F2694F}" dt="2024-06-19T22:14:46.909" v="290"/>
        <pc:sldMkLst>
          <pc:docMk/>
          <pc:sldMk cId="3408903171" sldId="302"/>
        </pc:sldMkLst>
        <pc:spChg chg="mod">
          <ac:chgData name="Miller,Katherine Rose" userId="S::kmiller7@ufl.edu::6b6c98eb-344f-41a9-8bea-fbada6b80947" providerId="AD" clId="Web-{4DA716EB-B7E7-4E90-872F-2B54D8F2694F}" dt="2024-06-19T22:13:25.641" v="283" actId="14100"/>
          <ac:spMkLst>
            <pc:docMk/>
            <pc:sldMk cId="3408903171" sldId="302"/>
            <ac:spMk id="3" creationId="{0435D743-C6D6-8C3C-36B8-79C491201737}"/>
          </ac:spMkLst>
        </pc:spChg>
        <pc:spChg chg="del mod">
          <ac:chgData name="Miller,Katherine Rose" userId="S::kmiller7@ufl.edu::6b6c98eb-344f-41a9-8bea-fbada6b80947" providerId="AD" clId="Web-{4DA716EB-B7E7-4E90-872F-2B54D8F2694F}" dt="2024-06-19T22:14:46.909" v="290"/>
          <ac:spMkLst>
            <pc:docMk/>
            <pc:sldMk cId="3408903171" sldId="302"/>
            <ac:spMk id="6" creationId="{CD6E4491-5DB7-7BDC-7782-5D261B875BEF}"/>
          </ac:spMkLst>
        </pc:spChg>
        <pc:picChg chg="add mod">
          <ac:chgData name="Miller,Katherine Rose" userId="S::kmiller7@ufl.edu::6b6c98eb-344f-41a9-8bea-fbada6b80947" providerId="AD" clId="Web-{4DA716EB-B7E7-4E90-872F-2B54D8F2694F}" dt="2024-06-19T22:13:52.298" v="289" actId="1076"/>
          <ac:picMkLst>
            <pc:docMk/>
            <pc:sldMk cId="3408903171" sldId="302"/>
            <ac:picMk id="2" creationId="{7FAEE140-4931-6FF6-E52B-12D6B5CA34B2}"/>
          </ac:picMkLst>
        </pc:picChg>
      </pc:sldChg>
      <pc:sldChg chg="delSp modSp add replId">
        <pc:chgData name="Miller,Katherine Rose" userId="S::kmiller7@ufl.edu::6b6c98eb-344f-41a9-8bea-fbada6b80947" providerId="AD" clId="Web-{4DA716EB-B7E7-4E90-872F-2B54D8F2694F}" dt="2024-06-19T22:25:50.259" v="415"/>
        <pc:sldMkLst>
          <pc:docMk/>
          <pc:sldMk cId="2124508348" sldId="303"/>
        </pc:sldMkLst>
        <pc:spChg chg="mod">
          <ac:chgData name="Miller,Katherine Rose" userId="S::kmiller7@ufl.edu::6b6c98eb-344f-41a9-8bea-fbada6b80947" providerId="AD" clId="Web-{4DA716EB-B7E7-4E90-872F-2B54D8F2694F}" dt="2024-06-19T22:25:48.087" v="414" actId="20577"/>
          <ac:spMkLst>
            <pc:docMk/>
            <pc:sldMk cId="2124508348" sldId="303"/>
            <ac:spMk id="2" creationId="{D230CD47-A0E3-0009-54B7-CDEBD0289D9C}"/>
          </ac:spMkLst>
        </pc:spChg>
        <pc:spChg chg="mod">
          <ac:chgData name="Miller,Katherine Rose" userId="S::kmiller7@ufl.edu::6b6c98eb-344f-41a9-8bea-fbada6b80947" providerId="AD" clId="Web-{4DA716EB-B7E7-4E90-872F-2B54D8F2694F}" dt="2024-06-19T22:25:41.712" v="409" actId="20577"/>
          <ac:spMkLst>
            <pc:docMk/>
            <pc:sldMk cId="2124508348" sldId="303"/>
            <ac:spMk id="6" creationId="{CD6E4491-5DB7-7BDC-7782-5D261B875BEF}"/>
          </ac:spMkLst>
        </pc:spChg>
        <pc:picChg chg="del">
          <ac:chgData name="Miller,Katherine Rose" userId="S::kmiller7@ufl.edu::6b6c98eb-344f-41a9-8bea-fbada6b80947" providerId="AD" clId="Web-{4DA716EB-B7E7-4E90-872F-2B54D8F2694F}" dt="2024-06-19T22:25:50.259" v="415"/>
          <ac:picMkLst>
            <pc:docMk/>
            <pc:sldMk cId="2124508348" sldId="303"/>
            <ac:picMk id="3" creationId="{C6AB5C95-19DA-3693-BAA5-FCA0442F4E6C}"/>
          </ac:picMkLst>
        </pc:picChg>
      </pc:sldChg>
      <pc:sldChg chg="modSp add replId">
        <pc:chgData name="Miller,Katherine Rose" userId="S::kmiller7@ufl.edu::6b6c98eb-344f-41a9-8bea-fbada6b80947" providerId="AD" clId="Web-{4DA716EB-B7E7-4E90-872F-2B54D8F2694F}" dt="2024-06-19T22:34:03.603" v="504" actId="20577"/>
        <pc:sldMkLst>
          <pc:docMk/>
          <pc:sldMk cId="266458948" sldId="304"/>
        </pc:sldMkLst>
        <pc:spChg chg="mod">
          <ac:chgData name="Miller,Katherine Rose" userId="S::kmiller7@ufl.edu::6b6c98eb-344f-41a9-8bea-fbada6b80947" providerId="AD" clId="Web-{4DA716EB-B7E7-4E90-872F-2B54D8F2694F}" dt="2024-06-19T22:34:03.603" v="504" actId="20577"/>
          <ac:spMkLst>
            <pc:docMk/>
            <pc:sldMk cId="266458948" sldId="304"/>
            <ac:spMk id="6" creationId="{CD6E4491-5DB7-7BDC-7782-5D261B875BEF}"/>
          </ac:spMkLst>
        </pc:spChg>
      </pc:sldChg>
      <pc:sldChg chg="modSp add ord replId">
        <pc:chgData name="Miller,Katherine Rose" userId="S::kmiller7@ufl.edu::6b6c98eb-344f-41a9-8bea-fbada6b80947" providerId="AD" clId="Web-{4DA716EB-B7E7-4E90-872F-2B54D8F2694F}" dt="2024-06-19T22:33:52.040" v="502" actId="20577"/>
        <pc:sldMkLst>
          <pc:docMk/>
          <pc:sldMk cId="2084092256" sldId="305"/>
        </pc:sldMkLst>
        <pc:spChg chg="mod">
          <ac:chgData name="Miller,Katherine Rose" userId="S::kmiller7@ufl.edu::6b6c98eb-344f-41a9-8bea-fbada6b80947" providerId="AD" clId="Web-{4DA716EB-B7E7-4E90-872F-2B54D8F2694F}" dt="2024-06-19T22:33:52.040" v="502" actId="20577"/>
          <ac:spMkLst>
            <pc:docMk/>
            <pc:sldMk cId="2084092256" sldId="305"/>
            <ac:spMk id="6" creationId="{CD6E4491-5DB7-7BDC-7782-5D261B875BEF}"/>
          </ac:spMkLst>
        </pc:spChg>
      </pc:sldChg>
      <pc:sldChg chg="delSp modSp add ord replId">
        <pc:chgData name="Miller,Katherine Rose" userId="S::kmiller7@ufl.edu::6b6c98eb-344f-41a9-8bea-fbada6b80947" providerId="AD" clId="Web-{4DA716EB-B7E7-4E90-872F-2B54D8F2694F}" dt="2024-06-19T23:01:37.778" v="586" actId="20577"/>
        <pc:sldMkLst>
          <pc:docMk/>
          <pc:sldMk cId="1763166129" sldId="306"/>
        </pc:sldMkLst>
        <pc:spChg chg="del mod">
          <ac:chgData name="Miller,Katherine Rose" userId="S::kmiller7@ufl.edu::6b6c98eb-344f-41a9-8bea-fbada6b80947" providerId="AD" clId="Web-{4DA716EB-B7E7-4E90-872F-2B54D8F2694F}" dt="2024-06-19T23:00:04.134" v="574"/>
          <ac:spMkLst>
            <pc:docMk/>
            <pc:sldMk cId="1763166129" sldId="306"/>
            <ac:spMk id="3" creationId="{0435D743-C6D6-8C3C-36B8-79C491201737}"/>
          </ac:spMkLst>
        </pc:spChg>
        <pc:spChg chg="mod">
          <ac:chgData name="Miller,Katherine Rose" userId="S::kmiller7@ufl.edu::6b6c98eb-344f-41a9-8bea-fbada6b80947" providerId="AD" clId="Web-{4DA716EB-B7E7-4E90-872F-2B54D8F2694F}" dt="2024-06-19T23:01:37.778" v="586" actId="20577"/>
          <ac:spMkLst>
            <pc:docMk/>
            <pc:sldMk cId="1763166129" sldId="306"/>
            <ac:spMk id="6" creationId="{CD6E4491-5DB7-7BDC-7782-5D261B875BEF}"/>
          </ac:spMkLst>
        </pc:spChg>
        <pc:spChg chg="mod">
          <ac:chgData name="Miller,Katherine Rose" userId="S::kmiller7@ufl.edu::6b6c98eb-344f-41a9-8bea-fbada6b80947" providerId="AD" clId="Web-{4DA716EB-B7E7-4E90-872F-2B54D8F2694F}" dt="2024-06-19T22:59:49.196" v="570" actId="20577"/>
          <ac:spMkLst>
            <pc:docMk/>
            <pc:sldMk cId="1763166129" sldId="306"/>
            <ac:spMk id="166" creationId="{00000000-0000-0000-0000-000000000000}"/>
          </ac:spMkLst>
        </pc:spChg>
      </pc:sldChg>
      <pc:sldChg chg="modSp add replId">
        <pc:chgData name="Miller,Katherine Rose" userId="S::kmiller7@ufl.edu::6b6c98eb-344f-41a9-8bea-fbada6b80947" providerId="AD" clId="Web-{4DA716EB-B7E7-4E90-872F-2B54D8F2694F}" dt="2024-06-19T22:57:47.817" v="560" actId="20577"/>
        <pc:sldMkLst>
          <pc:docMk/>
          <pc:sldMk cId="2015030799" sldId="307"/>
        </pc:sldMkLst>
        <pc:spChg chg="mod">
          <ac:chgData name="Miller,Katherine Rose" userId="S::kmiller7@ufl.edu::6b6c98eb-344f-41a9-8bea-fbada6b80947" providerId="AD" clId="Web-{4DA716EB-B7E7-4E90-872F-2B54D8F2694F}" dt="2024-06-19T22:57:47.817" v="560" actId="20577"/>
          <ac:spMkLst>
            <pc:docMk/>
            <pc:sldMk cId="2015030799" sldId="307"/>
            <ac:spMk id="8" creationId="{97E2C839-4EE9-F30F-281C-D800C212896C}"/>
          </ac:spMkLst>
        </pc:spChg>
      </pc:sldChg>
      <pc:sldChg chg="modSp add replId">
        <pc:chgData name="Miller,Katherine Rose" userId="S::kmiller7@ufl.edu::6b6c98eb-344f-41a9-8bea-fbada6b80947" providerId="AD" clId="Web-{4DA716EB-B7E7-4E90-872F-2B54D8F2694F}" dt="2024-06-19T22:59:07.320" v="565" actId="20577"/>
        <pc:sldMkLst>
          <pc:docMk/>
          <pc:sldMk cId="978984242" sldId="308"/>
        </pc:sldMkLst>
        <pc:spChg chg="mod">
          <ac:chgData name="Miller,Katherine Rose" userId="S::kmiller7@ufl.edu::6b6c98eb-344f-41a9-8bea-fbada6b80947" providerId="AD" clId="Web-{4DA716EB-B7E7-4E90-872F-2B54D8F2694F}" dt="2024-06-19T22:59:07.320" v="565" actId="20577"/>
          <ac:spMkLst>
            <pc:docMk/>
            <pc:sldMk cId="978984242" sldId="308"/>
            <ac:spMk id="8" creationId="{97E2C839-4EE9-F30F-281C-D800C212896C}"/>
          </ac:spMkLst>
        </pc:spChg>
      </pc:sldChg>
    </pc:docChg>
  </pc:docChgLst>
  <pc:docChgLst>
    <pc:chgData name="Miller,Katherine Rose" userId="S::kmiller7@ufl.edu::6b6c98eb-344f-41a9-8bea-fbada6b80947" providerId="AD" clId="Web-{531124B3-2B3E-40A4-873C-C51071018DF6}"/>
    <pc:docChg chg="delSld modSld modSection">
      <pc:chgData name="Miller,Katherine Rose" userId="S::kmiller7@ufl.edu::6b6c98eb-344f-41a9-8bea-fbada6b80947" providerId="AD" clId="Web-{531124B3-2B3E-40A4-873C-C51071018DF6}" dt="2024-06-21T21:07:41.707" v="38" actId="1076"/>
      <pc:docMkLst>
        <pc:docMk/>
      </pc:docMkLst>
      <pc:sldChg chg="addSp delSp modSp">
        <pc:chgData name="Miller,Katherine Rose" userId="S::kmiller7@ufl.edu::6b6c98eb-344f-41a9-8bea-fbada6b80947" providerId="AD" clId="Web-{531124B3-2B3E-40A4-873C-C51071018DF6}" dt="2024-06-21T20:59:57.302" v="13"/>
        <pc:sldMkLst>
          <pc:docMk/>
          <pc:sldMk cId="3205040334" sldId="274"/>
        </pc:sldMkLst>
        <pc:spChg chg="del">
          <ac:chgData name="Miller,Katherine Rose" userId="S::kmiller7@ufl.edu::6b6c98eb-344f-41a9-8bea-fbada6b80947" providerId="AD" clId="Web-{531124B3-2B3E-40A4-873C-C51071018DF6}" dt="2024-06-21T20:59:50.786" v="12"/>
          <ac:spMkLst>
            <pc:docMk/>
            <pc:sldMk cId="3205040334" sldId="274"/>
            <ac:spMk id="5" creationId="{8DEAD647-73BC-4B59-4E53-3B6F055677FF}"/>
          </ac:spMkLst>
        </pc:spChg>
        <pc:picChg chg="add del mod">
          <ac:chgData name="Miller,Katherine Rose" userId="S::kmiller7@ufl.edu::6b6c98eb-344f-41a9-8bea-fbada6b80947" providerId="AD" clId="Web-{531124B3-2B3E-40A4-873C-C51071018DF6}" dt="2024-06-21T20:59:27.113" v="5"/>
          <ac:picMkLst>
            <pc:docMk/>
            <pc:sldMk cId="3205040334" sldId="274"/>
            <ac:picMk id="2" creationId="{58CA7805-22EF-829D-1DB8-08C320169210}"/>
          </ac:picMkLst>
        </pc:picChg>
        <pc:picChg chg="add mod">
          <ac:chgData name="Miller,Katherine Rose" userId="S::kmiller7@ufl.edu::6b6c98eb-344f-41a9-8bea-fbada6b80947" providerId="AD" clId="Web-{531124B3-2B3E-40A4-873C-C51071018DF6}" dt="2024-06-21T20:59:57.302" v="13"/>
          <ac:picMkLst>
            <pc:docMk/>
            <pc:sldMk cId="3205040334" sldId="274"/>
            <ac:picMk id="3" creationId="{E2A1D6FF-279F-7C5C-3477-4F05EFEF680F}"/>
          </ac:picMkLst>
        </pc:picChg>
        <pc:picChg chg="del mod">
          <ac:chgData name="Miller,Katherine Rose" userId="S::kmiller7@ufl.edu::6b6c98eb-344f-41a9-8bea-fbada6b80947" providerId="AD" clId="Web-{531124B3-2B3E-40A4-873C-C51071018DF6}" dt="2024-06-21T20:59:29.035" v="6"/>
          <ac:picMkLst>
            <pc:docMk/>
            <pc:sldMk cId="3205040334" sldId="274"/>
            <ac:picMk id="5122" creationId="{50E4333B-1145-676C-7E71-F320DB177938}"/>
          </ac:picMkLst>
        </pc:picChg>
      </pc:sldChg>
      <pc:sldChg chg="modSp">
        <pc:chgData name="Miller,Katherine Rose" userId="S::kmiller7@ufl.edu::6b6c98eb-344f-41a9-8bea-fbada6b80947" providerId="AD" clId="Web-{531124B3-2B3E-40A4-873C-C51071018DF6}" dt="2024-06-21T21:06:48.125" v="34" actId="1076"/>
        <pc:sldMkLst>
          <pc:docMk/>
          <pc:sldMk cId="64027227" sldId="300"/>
        </pc:sldMkLst>
        <pc:spChg chg="mod">
          <ac:chgData name="Miller,Katherine Rose" userId="S::kmiller7@ufl.edu::6b6c98eb-344f-41a9-8bea-fbada6b80947" providerId="AD" clId="Web-{531124B3-2B3E-40A4-873C-C51071018DF6}" dt="2024-06-21T21:06:48.125" v="34" actId="1076"/>
          <ac:spMkLst>
            <pc:docMk/>
            <pc:sldMk cId="64027227" sldId="300"/>
            <ac:spMk id="10" creationId="{A7F0B881-A0C7-E921-4696-BDF7D0154B70}"/>
          </ac:spMkLst>
        </pc:spChg>
      </pc:sldChg>
      <pc:sldChg chg="modSp">
        <pc:chgData name="Miller,Katherine Rose" userId="S::kmiller7@ufl.edu::6b6c98eb-344f-41a9-8bea-fbada6b80947" providerId="AD" clId="Web-{531124B3-2B3E-40A4-873C-C51071018DF6}" dt="2024-06-21T21:07:09.845" v="36" actId="1076"/>
        <pc:sldMkLst>
          <pc:docMk/>
          <pc:sldMk cId="2815039799" sldId="301"/>
        </pc:sldMkLst>
        <pc:spChg chg="mod">
          <ac:chgData name="Miller,Katherine Rose" userId="S::kmiller7@ufl.edu::6b6c98eb-344f-41a9-8bea-fbada6b80947" providerId="AD" clId="Web-{531124B3-2B3E-40A4-873C-C51071018DF6}" dt="2024-06-21T21:07:09.845" v="36" actId="1076"/>
          <ac:spMkLst>
            <pc:docMk/>
            <pc:sldMk cId="2815039799" sldId="301"/>
            <ac:spMk id="10" creationId="{A7F0B881-A0C7-E921-4696-BDF7D0154B70}"/>
          </ac:spMkLst>
        </pc:spChg>
      </pc:sldChg>
      <pc:sldChg chg="modSp">
        <pc:chgData name="Miller,Katherine Rose" userId="S::kmiller7@ufl.edu::6b6c98eb-344f-41a9-8bea-fbada6b80947" providerId="AD" clId="Web-{531124B3-2B3E-40A4-873C-C51071018DF6}" dt="2024-06-21T21:00:12.225" v="14"/>
        <pc:sldMkLst>
          <pc:docMk/>
          <pc:sldMk cId="2124508348" sldId="303"/>
        </pc:sldMkLst>
        <pc:picChg chg="mod">
          <ac:chgData name="Miller,Katherine Rose" userId="S::kmiller7@ufl.edu::6b6c98eb-344f-41a9-8bea-fbada6b80947" providerId="AD" clId="Web-{531124B3-2B3E-40A4-873C-C51071018DF6}" dt="2024-06-21T21:00:12.225" v="14"/>
          <ac:picMkLst>
            <pc:docMk/>
            <pc:sldMk cId="2124508348" sldId="303"/>
            <ac:picMk id="3" creationId="{2982B669-FA7F-57D8-EA2C-7B8B9A66C862}"/>
          </ac:picMkLst>
        </pc:picChg>
      </pc:sldChg>
      <pc:sldChg chg="modSp">
        <pc:chgData name="Miller,Katherine Rose" userId="S::kmiller7@ufl.edu::6b6c98eb-344f-41a9-8bea-fbada6b80947" providerId="AD" clId="Web-{531124B3-2B3E-40A4-873C-C51071018DF6}" dt="2024-06-21T21:00:20.351" v="15"/>
        <pc:sldMkLst>
          <pc:docMk/>
          <pc:sldMk cId="266458948" sldId="304"/>
        </pc:sldMkLst>
        <pc:picChg chg="mod">
          <ac:chgData name="Miller,Katherine Rose" userId="S::kmiller7@ufl.edu::6b6c98eb-344f-41a9-8bea-fbada6b80947" providerId="AD" clId="Web-{531124B3-2B3E-40A4-873C-C51071018DF6}" dt="2024-06-21T21:00:20.351" v="15"/>
          <ac:picMkLst>
            <pc:docMk/>
            <pc:sldMk cId="266458948" sldId="304"/>
            <ac:picMk id="3" creationId="{CBE96626-4916-9538-6E1D-3027F4663CA5}"/>
          </ac:picMkLst>
        </pc:picChg>
      </pc:sldChg>
      <pc:sldChg chg="addSp delSp modSp">
        <pc:chgData name="Miller,Katherine Rose" userId="S::kmiller7@ufl.edu::6b6c98eb-344f-41a9-8bea-fbada6b80947" providerId="AD" clId="Web-{531124B3-2B3E-40A4-873C-C51071018DF6}" dt="2024-06-21T21:07:41.707" v="38" actId="1076"/>
        <pc:sldMkLst>
          <pc:docMk/>
          <pc:sldMk cId="2015030799" sldId="307"/>
        </pc:sldMkLst>
        <pc:spChg chg="del">
          <ac:chgData name="Miller,Katherine Rose" userId="S::kmiller7@ufl.edu::6b6c98eb-344f-41a9-8bea-fbada6b80947" providerId="AD" clId="Web-{531124B3-2B3E-40A4-873C-C51071018DF6}" dt="2024-06-21T21:03:58.818" v="26"/>
          <ac:spMkLst>
            <pc:docMk/>
            <pc:sldMk cId="2015030799" sldId="307"/>
            <ac:spMk id="5" creationId="{8DEAD647-73BC-4B59-4E53-3B6F055677FF}"/>
          </ac:spMkLst>
        </pc:spChg>
        <pc:picChg chg="add del mod">
          <ac:chgData name="Miller,Katherine Rose" userId="S::kmiller7@ufl.edu::6b6c98eb-344f-41a9-8bea-fbada6b80947" providerId="AD" clId="Web-{531124B3-2B3E-40A4-873C-C51071018DF6}" dt="2024-06-21T21:03:53.114" v="25"/>
          <ac:picMkLst>
            <pc:docMk/>
            <pc:sldMk cId="2015030799" sldId="307"/>
            <ac:picMk id="2" creationId="{40935CB9-FC13-09CA-397D-710C14C2A868}"/>
          </ac:picMkLst>
        </pc:picChg>
        <pc:picChg chg="add mod">
          <ac:chgData name="Miller,Katherine Rose" userId="S::kmiller7@ufl.edu::6b6c98eb-344f-41a9-8bea-fbada6b80947" providerId="AD" clId="Web-{531124B3-2B3E-40A4-873C-C51071018DF6}" dt="2024-06-21T21:07:41.707" v="38" actId="1076"/>
          <ac:picMkLst>
            <pc:docMk/>
            <pc:sldMk cId="2015030799" sldId="307"/>
            <ac:picMk id="3" creationId="{B46E9D21-2EB1-3148-5387-91513DFD5ACA}"/>
          </ac:picMkLst>
        </pc:picChg>
        <pc:picChg chg="del">
          <ac:chgData name="Miller,Katherine Rose" userId="S::kmiller7@ufl.edu::6b6c98eb-344f-41a9-8bea-fbada6b80947" providerId="AD" clId="Web-{531124B3-2B3E-40A4-873C-C51071018DF6}" dt="2024-06-21T21:03:30.800" v="20"/>
          <ac:picMkLst>
            <pc:docMk/>
            <pc:sldMk cId="2015030799" sldId="307"/>
            <ac:picMk id="5122" creationId="{50E4333B-1145-676C-7E71-F320DB177938}"/>
          </ac:picMkLst>
        </pc:picChg>
      </pc:sldChg>
      <pc:sldChg chg="del">
        <pc:chgData name="Miller,Katherine Rose" userId="S::kmiller7@ufl.edu::6b6c98eb-344f-41a9-8bea-fbada6b80947" providerId="AD" clId="Web-{531124B3-2B3E-40A4-873C-C51071018DF6}" dt="2024-06-21T21:06:23.717" v="33"/>
        <pc:sldMkLst>
          <pc:docMk/>
          <pc:sldMk cId="978984242" sldId="308"/>
        </pc:sldMkLst>
      </pc:sldChg>
    </pc:docChg>
  </pc:docChgLst>
  <pc:docChgLst>
    <pc:chgData name="Hughes,Alvin T" userId="2509a454-cb20-4ba7-8add-72bd56b98cdc" providerId="ADAL" clId="{8A2735E1-CAF9-4F33-AB5B-DC4A2F8AA40B}"/>
    <pc:docChg chg="custSel modSld">
      <pc:chgData name="Hughes,Alvin T" userId="2509a454-cb20-4ba7-8add-72bd56b98cdc" providerId="ADAL" clId="{8A2735E1-CAF9-4F33-AB5B-DC4A2F8AA40B}" dt="2024-06-18T20:10:53.372" v="32" actId="14100"/>
      <pc:docMkLst>
        <pc:docMk/>
      </pc:docMkLst>
      <pc:sldChg chg="modSp mod delCm modCm">
        <pc:chgData name="Hughes,Alvin T" userId="2509a454-cb20-4ba7-8add-72bd56b98cdc" providerId="ADAL" clId="{8A2735E1-CAF9-4F33-AB5B-DC4A2F8AA40B}" dt="2024-06-18T20:10:53.372" v="32" actId="14100"/>
        <pc:sldMkLst>
          <pc:docMk/>
          <pc:sldMk cId="3387975308" sldId="283"/>
        </pc:sldMkLst>
        <pc:spChg chg="mod">
          <ac:chgData name="Hughes,Alvin T" userId="2509a454-cb20-4ba7-8add-72bd56b98cdc" providerId="ADAL" clId="{8A2735E1-CAF9-4F33-AB5B-DC4A2F8AA40B}" dt="2024-06-18T20:10:53.372" v="32" actId="14100"/>
          <ac:spMkLst>
            <pc:docMk/>
            <pc:sldMk cId="3387975308" sldId="283"/>
            <ac:spMk id="4" creationId="{B2322EA2-E320-9813-848B-E6B860E19E36}"/>
          </ac:spMkLst>
        </pc:spChg>
        <pc:extLst>
          <p:ext xmlns:p="http://schemas.openxmlformats.org/presentationml/2006/main" uri="{D6D511B9-2390-475A-947B-AFAB55BFBCF1}">
            <pc226:cmChg xmlns:pc226="http://schemas.microsoft.com/office/powerpoint/2022/06/main/command" chg="del mod">
              <pc226:chgData name="Hughes,Alvin T" userId="2509a454-cb20-4ba7-8add-72bd56b98cdc" providerId="ADAL" clId="{8A2735E1-CAF9-4F33-AB5B-DC4A2F8AA40B}" dt="2024-06-18T20:10:30.333" v="1"/>
              <pc2:cmMkLst xmlns:pc2="http://schemas.microsoft.com/office/powerpoint/2019/9/main/command">
                <pc:docMk/>
                <pc:sldMk cId="3387975308" sldId="283"/>
                <pc2:cmMk id="{AC224855-9A3B-6F4F-8EEC-420C8ED0D033}"/>
              </pc2:cmMkLst>
            </pc226:cmChg>
          </p:ext>
        </pc:extLst>
      </pc:sldChg>
    </pc:docChg>
  </pc:docChgLst>
  <pc:docChgLst>
    <pc:chgData name="Havig, Maquinn L." userId="9e2a6ea7-2c86-4780-9484-75ea2d208251" providerId="ADAL" clId="{97879348-2F5B-6E4B-8F65-849C8CFF80CB}"/>
    <pc:docChg chg="undo redo custSel addSld delSld modSld sldOrd addSection delSection modSection">
      <pc:chgData name="Havig, Maquinn L." userId="9e2a6ea7-2c86-4780-9484-75ea2d208251" providerId="ADAL" clId="{97879348-2F5B-6E4B-8F65-849C8CFF80CB}" dt="2024-06-19T02:00:06.770" v="1992"/>
      <pc:docMkLst>
        <pc:docMk/>
      </pc:docMkLst>
      <pc:sldChg chg="modSp mod">
        <pc:chgData name="Havig, Maquinn L." userId="9e2a6ea7-2c86-4780-9484-75ea2d208251" providerId="ADAL" clId="{97879348-2F5B-6E4B-8F65-849C8CFF80CB}" dt="2024-06-15T21:22:24.618" v="33" actId="20577"/>
        <pc:sldMkLst>
          <pc:docMk/>
          <pc:sldMk cId="0" sldId="256"/>
        </pc:sldMkLst>
        <pc:spChg chg="mod">
          <ac:chgData name="Havig, Maquinn L." userId="9e2a6ea7-2c86-4780-9484-75ea2d208251" providerId="ADAL" clId="{97879348-2F5B-6E4B-8F65-849C8CFF80CB}" dt="2024-06-15T21:22:24.618" v="33" actId="20577"/>
          <ac:spMkLst>
            <pc:docMk/>
            <pc:sldMk cId="0" sldId="256"/>
            <ac:spMk id="147" creationId="{00000000-0000-0000-0000-000000000000}"/>
          </ac:spMkLst>
        </pc:spChg>
      </pc:sldChg>
      <pc:sldChg chg="addSp delSp modSp mod">
        <pc:chgData name="Havig, Maquinn L." userId="9e2a6ea7-2c86-4780-9484-75ea2d208251" providerId="ADAL" clId="{97879348-2F5B-6E4B-8F65-849C8CFF80CB}" dt="2024-06-16T00:41:15.564" v="1895" actId="403"/>
        <pc:sldMkLst>
          <pc:docMk/>
          <pc:sldMk cId="0" sldId="257"/>
        </pc:sldMkLst>
        <pc:spChg chg="add del mod">
          <ac:chgData name="Havig, Maquinn L." userId="9e2a6ea7-2c86-4780-9484-75ea2d208251" providerId="ADAL" clId="{97879348-2F5B-6E4B-8F65-849C8CFF80CB}" dt="2024-06-15T21:25:57.419" v="119" actId="478"/>
          <ac:spMkLst>
            <pc:docMk/>
            <pc:sldMk cId="0" sldId="257"/>
            <ac:spMk id="3" creationId="{4D8C4CA6-1D5E-FA6F-58B1-BB5A59935304}"/>
          </ac:spMkLst>
        </pc:spChg>
        <pc:spChg chg="mod">
          <ac:chgData name="Havig, Maquinn L." userId="9e2a6ea7-2c86-4780-9484-75ea2d208251" providerId="ADAL" clId="{97879348-2F5B-6E4B-8F65-849C8CFF80CB}" dt="2024-06-15T21:25:45.997" v="116" actId="207"/>
          <ac:spMkLst>
            <pc:docMk/>
            <pc:sldMk cId="0" sldId="257"/>
            <ac:spMk id="156" creationId="{00000000-0000-0000-0000-000000000000}"/>
          </ac:spMkLst>
        </pc:spChg>
        <pc:spChg chg="mod">
          <ac:chgData name="Havig, Maquinn L." userId="9e2a6ea7-2c86-4780-9484-75ea2d208251" providerId="ADAL" clId="{97879348-2F5B-6E4B-8F65-849C8CFF80CB}" dt="2024-06-15T21:33:55.562" v="239" actId="20577"/>
          <ac:spMkLst>
            <pc:docMk/>
            <pc:sldMk cId="0" sldId="257"/>
            <ac:spMk id="157" creationId="{00000000-0000-0000-0000-000000000000}"/>
          </ac:spMkLst>
        </pc:spChg>
        <pc:spChg chg="mod">
          <ac:chgData name="Havig, Maquinn L." userId="9e2a6ea7-2c86-4780-9484-75ea2d208251" providerId="ADAL" clId="{97879348-2F5B-6E4B-8F65-849C8CFF80CB}" dt="2024-06-15T21:34:07.447" v="249" actId="20577"/>
          <ac:spMkLst>
            <pc:docMk/>
            <pc:sldMk cId="0" sldId="257"/>
            <ac:spMk id="158" creationId="{00000000-0000-0000-0000-000000000000}"/>
          </ac:spMkLst>
        </pc:spChg>
        <pc:spChg chg="mod">
          <ac:chgData name="Havig, Maquinn L." userId="9e2a6ea7-2c86-4780-9484-75ea2d208251" providerId="ADAL" clId="{97879348-2F5B-6E4B-8F65-849C8CFF80CB}" dt="2024-06-15T21:34:46.114" v="271" actId="20577"/>
          <ac:spMkLst>
            <pc:docMk/>
            <pc:sldMk cId="0" sldId="257"/>
            <ac:spMk id="159" creationId="{00000000-0000-0000-0000-000000000000}"/>
          </ac:spMkLst>
        </pc:spChg>
        <pc:spChg chg="mod">
          <ac:chgData name="Havig, Maquinn L." userId="9e2a6ea7-2c86-4780-9484-75ea2d208251" providerId="ADAL" clId="{97879348-2F5B-6E4B-8F65-849C8CFF80CB}" dt="2024-06-15T21:25:16.613" v="111" actId="5793"/>
          <ac:spMkLst>
            <pc:docMk/>
            <pc:sldMk cId="0" sldId="257"/>
            <ac:spMk id="160" creationId="{00000000-0000-0000-0000-000000000000}"/>
          </ac:spMkLst>
        </pc:spChg>
        <pc:spChg chg="mod">
          <ac:chgData name="Havig, Maquinn L." userId="9e2a6ea7-2c86-4780-9484-75ea2d208251" providerId="ADAL" clId="{97879348-2F5B-6E4B-8F65-849C8CFF80CB}" dt="2024-06-16T00:41:15.564" v="1895" actId="403"/>
          <ac:spMkLst>
            <pc:docMk/>
            <pc:sldMk cId="0" sldId="257"/>
            <ac:spMk id="161" creationId="{00000000-0000-0000-0000-000000000000}"/>
          </ac:spMkLst>
        </pc:spChg>
      </pc:sldChg>
      <pc:sldChg chg="addSp delSp modSp mod delAnim modAnim">
        <pc:chgData name="Havig, Maquinn L." userId="9e2a6ea7-2c86-4780-9484-75ea2d208251" providerId="ADAL" clId="{97879348-2F5B-6E4B-8F65-849C8CFF80CB}" dt="2024-06-16T00:42:15.675" v="1896" actId="14100"/>
        <pc:sldMkLst>
          <pc:docMk/>
          <pc:sldMk cId="0" sldId="258"/>
        </pc:sldMkLst>
        <pc:spChg chg="del">
          <ac:chgData name="Havig, Maquinn L." userId="9e2a6ea7-2c86-4780-9484-75ea2d208251" providerId="ADAL" clId="{97879348-2F5B-6E4B-8F65-849C8CFF80CB}" dt="2024-06-15T21:37:41.436" v="298" actId="478"/>
          <ac:spMkLst>
            <pc:docMk/>
            <pc:sldMk cId="0" sldId="258"/>
            <ac:spMk id="2" creationId="{1836F6E0-4C20-D4B3-2847-06AEF3211B55}"/>
          </ac:spMkLst>
        </pc:spChg>
        <pc:spChg chg="add mod">
          <ac:chgData name="Havig, Maquinn L." userId="9e2a6ea7-2c86-4780-9484-75ea2d208251" providerId="ADAL" clId="{97879348-2F5B-6E4B-8F65-849C8CFF80CB}" dt="2024-06-15T21:57:20.109" v="497" actId="1076"/>
          <ac:spMkLst>
            <pc:docMk/>
            <pc:sldMk cId="0" sldId="258"/>
            <ac:spMk id="10" creationId="{A7F0B881-A0C7-E921-4696-BDF7D0154B70}"/>
          </ac:spMkLst>
        </pc:spChg>
        <pc:spChg chg="add del mod">
          <ac:chgData name="Havig, Maquinn L." userId="9e2a6ea7-2c86-4780-9484-75ea2d208251" providerId="ADAL" clId="{97879348-2F5B-6E4B-8F65-849C8CFF80CB}" dt="2024-06-15T21:46:08.985" v="401"/>
          <ac:spMkLst>
            <pc:docMk/>
            <pc:sldMk cId="0" sldId="258"/>
            <ac:spMk id="11" creationId="{6D4E59A1-72F3-D600-9866-962AE790D5E1}"/>
          </ac:spMkLst>
        </pc:spChg>
        <pc:spChg chg="add del mod">
          <ac:chgData name="Havig, Maquinn L." userId="9e2a6ea7-2c86-4780-9484-75ea2d208251" providerId="ADAL" clId="{97879348-2F5B-6E4B-8F65-849C8CFF80CB}" dt="2024-06-15T21:48:02.505" v="458" actId="478"/>
          <ac:spMkLst>
            <pc:docMk/>
            <pc:sldMk cId="0" sldId="258"/>
            <ac:spMk id="13" creationId="{C55704E4-A5D2-5488-9A86-09A199A383DD}"/>
          </ac:spMkLst>
        </pc:spChg>
        <pc:spChg chg="add mod">
          <ac:chgData name="Havig, Maquinn L." userId="9e2a6ea7-2c86-4780-9484-75ea2d208251" providerId="ADAL" clId="{97879348-2F5B-6E4B-8F65-849C8CFF80CB}" dt="2024-06-15T21:49:02.977" v="464" actId="1076"/>
          <ac:spMkLst>
            <pc:docMk/>
            <pc:sldMk cId="0" sldId="258"/>
            <ac:spMk id="14" creationId="{35535CCD-F263-B54D-D04C-133D334E50EB}"/>
          </ac:spMkLst>
        </pc:spChg>
        <pc:spChg chg="mod">
          <ac:chgData name="Havig, Maquinn L." userId="9e2a6ea7-2c86-4780-9484-75ea2d208251" providerId="ADAL" clId="{97879348-2F5B-6E4B-8F65-849C8CFF80CB}" dt="2024-06-15T21:57:07.946" v="495" actId="403"/>
          <ac:spMkLst>
            <pc:docMk/>
            <pc:sldMk cId="0" sldId="258"/>
            <ac:spMk id="166" creationId="{00000000-0000-0000-0000-000000000000}"/>
          </ac:spMkLst>
        </pc:spChg>
        <pc:spChg chg="mod">
          <ac:chgData name="Havig, Maquinn L." userId="9e2a6ea7-2c86-4780-9484-75ea2d208251" providerId="ADAL" clId="{97879348-2F5B-6E4B-8F65-849C8CFF80CB}" dt="2024-06-16T00:42:15.675" v="1896" actId="14100"/>
          <ac:spMkLst>
            <pc:docMk/>
            <pc:sldMk cId="0" sldId="258"/>
            <ac:spMk id="167" creationId="{00000000-0000-0000-0000-000000000000}"/>
          </ac:spMkLst>
        </pc:spChg>
        <pc:picChg chg="del">
          <ac:chgData name="Havig, Maquinn L." userId="9e2a6ea7-2c86-4780-9484-75ea2d208251" providerId="ADAL" clId="{97879348-2F5B-6E4B-8F65-849C8CFF80CB}" dt="2024-06-15T21:37:43.911" v="300" actId="478"/>
          <ac:picMkLst>
            <pc:docMk/>
            <pc:sldMk cId="0" sldId="258"/>
            <ac:picMk id="3" creationId="{590F3918-8D33-B0E5-117F-A71E5D514554}"/>
          </ac:picMkLst>
        </pc:picChg>
        <pc:picChg chg="del">
          <ac:chgData name="Havig, Maquinn L." userId="9e2a6ea7-2c86-4780-9484-75ea2d208251" providerId="ADAL" clId="{97879348-2F5B-6E4B-8F65-849C8CFF80CB}" dt="2024-06-15T21:37:42.489" v="299" actId="478"/>
          <ac:picMkLst>
            <pc:docMk/>
            <pc:sldMk cId="0" sldId="258"/>
            <ac:picMk id="4" creationId="{18581929-9863-5826-B39C-30B0F396CABE}"/>
          </ac:picMkLst>
        </pc:picChg>
        <pc:picChg chg="add mod">
          <ac:chgData name="Havig, Maquinn L." userId="9e2a6ea7-2c86-4780-9484-75ea2d208251" providerId="ADAL" clId="{97879348-2F5B-6E4B-8F65-849C8CFF80CB}" dt="2024-06-15T21:51:12.609" v="467" actId="14100"/>
          <ac:picMkLst>
            <pc:docMk/>
            <pc:sldMk cId="0" sldId="258"/>
            <ac:picMk id="5" creationId="{8802464B-CAD5-2742-E74B-C302AA749573}"/>
          </ac:picMkLst>
        </pc:picChg>
        <pc:picChg chg="add mod">
          <ac:chgData name="Havig, Maquinn L." userId="9e2a6ea7-2c86-4780-9484-75ea2d208251" providerId="ADAL" clId="{97879348-2F5B-6E4B-8F65-849C8CFF80CB}" dt="2024-06-15T21:46:12.396" v="402" actId="1076"/>
          <ac:picMkLst>
            <pc:docMk/>
            <pc:sldMk cId="0" sldId="258"/>
            <ac:picMk id="7" creationId="{E81624EE-737A-375B-11D8-40308C5F0DB9}"/>
          </ac:picMkLst>
        </pc:picChg>
        <pc:picChg chg="add mod">
          <ac:chgData name="Havig, Maquinn L." userId="9e2a6ea7-2c86-4780-9484-75ea2d208251" providerId="ADAL" clId="{97879348-2F5B-6E4B-8F65-849C8CFF80CB}" dt="2024-06-15T21:46:13.942" v="403" actId="1076"/>
          <ac:picMkLst>
            <pc:docMk/>
            <pc:sldMk cId="0" sldId="258"/>
            <ac:picMk id="9" creationId="{ECFAB444-E1F5-BC88-EF2D-393CF889F5C9}"/>
          </ac:picMkLst>
        </pc:picChg>
      </pc:sldChg>
      <pc:sldChg chg="del">
        <pc:chgData name="Havig, Maquinn L." userId="9e2a6ea7-2c86-4780-9484-75ea2d208251" providerId="ADAL" clId="{97879348-2F5B-6E4B-8F65-849C8CFF80CB}" dt="2024-06-15T21:57:48.604" v="501" actId="2696"/>
        <pc:sldMkLst>
          <pc:docMk/>
          <pc:sldMk cId="0" sldId="259"/>
        </pc:sldMkLst>
      </pc:sldChg>
      <pc:sldChg chg="add del">
        <pc:chgData name="Havig, Maquinn L." userId="9e2a6ea7-2c86-4780-9484-75ea2d208251" providerId="ADAL" clId="{97879348-2F5B-6E4B-8F65-849C8CFF80CB}" dt="2024-06-15T23:56:12.283" v="1450" actId="2696"/>
        <pc:sldMkLst>
          <pc:docMk/>
          <pc:sldMk cId="0" sldId="260"/>
        </pc:sldMkLst>
      </pc:sldChg>
      <pc:sldChg chg="add del">
        <pc:chgData name="Havig, Maquinn L." userId="9e2a6ea7-2c86-4780-9484-75ea2d208251" providerId="ADAL" clId="{97879348-2F5B-6E4B-8F65-849C8CFF80CB}" dt="2024-06-15T23:56:12.283" v="1450" actId="2696"/>
        <pc:sldMkLst>
          <pc:docMk/>
          <pc:sldMk cId="0" sldId="261"/>
        </pc:sldMkLst>
      </pc:sldChg>
      <pc:sldChg chg="del">
        <pc:chgData name="Havig, Maquinn L." userId="9e2a6ea7-2c86-4780-9484-75ea2d208251" providerId="ADAL" clId="{97879348-2F5B-6E4B-8F65-849C8CFF80CB}" dt="2024-06-15T23:56:12.283" v="1450" actId="2696"/>
        <pc:sldMkLst>
          <pc:docMk/>
          <pc:sldMk cId="0" sldId="262"/>
        </pc:sldMkLst>
      </pc:sldChg>
      <pc:sldChg chg="del">
        <pc:chgData name="Havig, Maquinn L." userId="9e2a6ea7-2c86-4780-9484-75ea2d208251" providerId="ADAL" clId="{97879348-2F5B-6E4B-8F65-849C8CFF80CB}" dt="2024-06-15T23:56:12.283" v="1450" actId="2696"/>
        <pc:sldMkLst>
          <pc:docMk/>
          <pc:sldMk cId="0" sldId="263"/>
        </pc:sldMkLst>
      </pc:sldChg>
      <pc:sldChg chg="del">
        <pc:chgData name="Havig, Maquinn L." userId="9e2a6ea7-2c86-4780-9484-75ea2d208251" providerId="ADAL" clId="{97879348-2F5B-6E4B-8F65-849C8CFF80CB}" dt="2024-06-15T23:56:12.283" v="1450" actId="2696"/>
        <pc:sldMkLst>
          <pc:docMk/>
          <pc:sldMk cId="0" sldId="264"/>
        </pc:sldMkLst>
      </pc:sldChg>
      <pc:sldChg chg="del">
        <pc:chgData name="Havig, Maquinn L." userId="9e2a6ea7-2c86-4780-9484-75ea2d208251" providerId="ADAL" clId="{97879348-2F5B-6E4B-8F65-849C8CFF80CB}" dt="2024-06-15T23:56:12.283" v="1450" actId="2696"/>
        <pc:sldMkLst>
          <pc:docMk/>
          <pc:sldMk cId="0" sldId="265"/>
        </pc:sldMkLst>
      </pc:sldChg>
      <pc:sldChg chg="del">
        <pc:chgData name="Havig, Maquinn L." userId="9e2a6ea7-2c86-4780-9484-75ea2d208251" providerId="ADAL" clId="{97879348-2F5B-6E4B-8F65-849C8CFF80CB}" dt="2024-06-15T23:56:12.283" v="1450" actId="2696"/>
        <pc:sldMkLst>
          <pc:docMk/>
          <pc:sldMk cId="0" sldId="266"/>
        </pc:sldMkLst>
      </pc:sldChg>
      <pc:sldChg chg="del">
        <pc:chgData name="Havig, Maquinn L." userId="9e2a6ea7-2c86-4780-9484-75ea2d208251" providerId="ADAL" clId="{97879348-2F5B-6E4B-8F65-849C8CFF80CB}" dt="2024-06-15T23:56:12.283" v="1450" actId="2696"/>
        <pc:sldMkLst>
          <pc:docMk/>
          <pc:sldMk cId="0" sldId="267"/>
        </pc:sldMkLst>
      </pc:sldChg>
      <pc:sldChg chg="del">
        <pc:chgData name="Havig, Maquinn L." userId="9e2a6ea7-2c86-4780-9484-75ea2d208251" providerId="ADAL" clId="{97879348-2F5B-6E4B-8F65-849C8CFF80CB}" dt="2024-06-15T23:56:12.283" v="1450" actId="2696"/>
        <pc:sldMkLst>
          <pc:docMk/>
          <pc:sldMk cId="0" sldId="268"/>
        </pc:sldMkLst>
      </pc:sldChg>
      <pc:sldChg chg="del">
        <pc:chgData name="Havig, Maquinn L." userId="9e2a6ea7-2c86-4780-9484-75ea2d208251" providerId="ADAL" clId="{97879348-2F5B-6E4B-8F65-849C8CFF80CB}" dt="2024-06-15T21:57:49.908" v="502" actId="2696"/>
        <pc:sldMkLst>
          <pc:docMk/>
          <pc:sldMk cId="484914306" sldId="269"/>
        </pc:sldMkLst>
      </pc:sldChg>
      <pc:sldChg chg="del">
        <pc:chgData name="Havig, Maquinn L." userId="9e2a6ea7-2c86-4780-9484-75ea2d208251" providerId="ADAL" clId="{97879348-2F5B-6E4B-8F65-849C8CFF80CB}" dt="2024-06-15T21:57:50.758" v="503" actId="2696"/>
        <pc:sldMkLst>
          <pc:docMk/>
          <pc:sldMk cId="1271583584" sldId="270"/>
        </pc:sldMkLst>
      </pc:sldChg>
      <pc:sldChg chg="del">
        <pc:chgData name="Havig, Maquinn L." userId="9e2a6ea7-2c86-4780-9484-75ea2d208251" providerId="ADAL" clId="{97879348-2F5B-6E4B-8F65-849C8CFF80CB}" dt="2024-06-15T21:57:51.176" v="504" actId="2696"/>
        <pc:sldMkLst>
          <pc:docMk/>
          <pc:sldMk cId="3960069991" sldId="271"/>
        </pc:sldMkLst>
      </pc:sldChg>
      <pc:sldChg chg="del">
        <pc:chgData name="Havig, Maquinn L." userId="9e2a6ea7-2c86-4780-9484-75ea2d208251" providerId="ADAL" clId="{97879348-2F5B-6E4B-8F65-849C8CFF80CB}" dt="2024-06-15T21:57:51.532" v="505" actId="2696"/>
        <pc:sldMkLst>
          <pc:docMk/>
          <pc:sldMk cId="1377179375" sldId="272"/>
        </pc:sldMkLst>
      </pc:sldChg>
      <pc:sldChg chg="del">
        <pc:chgData name="Havig, Maquinn L." userId="9e2a6ea7-2c86-4780-9484-75ea2d208251" providerId="ADAL" clId="{97879348-2F5B-6E4B-8F65-849C8CFF80CB}" dt="2024-06-15T21:57:51.907" v="506" actId="2696"/>
        <pc:sldMkLst>
          <pc:docMk/>
          <pc:sldMk cId="1037531390" sldId="273"/>
        </pc:sldMkLst>
      </pc:sldChg>
      <pc:sldChg chg="addSp delSp modSp add del mod ord">
        <pc:chgData name="Havig, Maquinn L." userId="9e2a6ea7-2c86-4780-9484-75ea2d208251" providerId="ADAL" clId="{97879348-2F5B-6E4B-8F65-849C8CFF80CB}" dt="2024-06-16T00:09:19.402" v="1691" actId="1076"/>
        <pc:sldMkLst>
          <pc:docMk/>
          <pc:sldMk cId="3205040334" sldId="274"/>
        </pc:sldMkLst>
        <pc:spChg chg="add del mod">
          <ac:chgData name="Havig, Maquinn L." userId="9e2a6ea7-2c86-4780-9484-75ea2d208251" providerId="ADAL" clId="{97879348-2F5B-6E4B-8F65-849C8CFF80CB}" dt="2024-06-16T00:09:03.194" v="1688" actId="478"/>
          <ac:spMkLst>
            <pc:docMk/>
            <pc:sldMk cId="3205040334" sldId="274"/>
            <ac:spMk id="4" creationId="{0C22F6DC-A59C-1672-BDB4-F184CC370786}"/>
          </ac:spMkLst>
        </pc:spChg>
        <pc:spChg chg="add mod">
          <ac:chgData name="Havig, Maquinn L." userId="9e2a6ea7-2c86-4780-9484-75ea2d208251" providerId="ADAL" clId="{97879348-2F5B-6E4B-8F65-849C8CFF80CB}" dt="2024-06-16T00:09:19.402" v="1691" actId="1076"/>
          <ac:spMkLst>
            <pc:docMk/>
            <pc:sldMk cId="3205040334" sldId="274"/>
            <ac:spMk id="5" creationId="{8DEAD647-73BC-4B59-4E53-3B6F055677FF}"/>
          </ac:spMkLst>
        </pc:spChg>
        <pc:spChg chg="mod">
          <ac:chgData name="Havig, Maquinn L." userId="9e2a6ea7-2c86-4780-9484-75ea2d208251" providerId="ADAL" clId="{97879348-2F5B-6E4B-8F65-849C8CFF80CB}" dt="2024-06-16T00:00:36.181" v="1478" actId="14100"/>
          <ac:spMkLst>
            <pc:docMk/>
            <pc:sldMk cId="3205040334" sldId="274"/>
            <ac:spMk id="8" creationId="{97E2C839-4EE9-F30F-281C-D800C212896C}"/>
          </ac:spMkLst>
        </pc:spChg>
        <pc:spChg chg="mod">
          <ac:chgData name="Havig, Maquinn L." userId="9e2a6ea7-2c86-4780-9484-75ea2d208251" providerId="ADAL" clId="{97879348-2F5B-6E4B-8F65-849C8CFF80CB}" dt="2024-06-15T23:31:07.303" v="1325" actId="20577"/>
          <ac:spMkLst>
            <pc:docMk/>
            <pc:sldMk cId="3205040334" sldId="274"/>
            <ac:spMk id="10" creationId="{CE036A36-DDD0-59D4-AEC4-3B215C662EEA}"/>
          </ac:spMkLst>
        </pc:spChg>
        <pc:spChg chg="del">
          <ac:chgData name="Havig, Maquinn L." userId="9e2a6ea7-2c86-4780-9484-75ea2d208251" providerId="ADAL" clId="{97879348-2F5B-6E4B-8F65-849C8CFF80CB}" dt="2024-06-15T23:30:55.737" v="1311" actId="478"/>
          <ac:spMkLst>
            <pc:docMk/>
            <pc:sldMk cId="3205040334" sldId="274"/>
            <ac:spMk id="13" creationId="{9758B360-1100-6BB1-5906-0D799FD7E6E0}"/>
          </ac:spMkLst>
        </pc:spChg>
        <pc:picChg chg="add del mod">
          <ac:chgData name="Havig, Maquinn L." userId="9e2a6ea7-2c86-4780-9484-75ea2d208251" providerId="ADAL" clId="{97879348-2F5B-6E4B-8F65-849C8CFF80CB}" dt="2024-06-15T23:37:37.151" v="1375" actId="478"/>
          <ac:picMkLst>
            <pc:docMk/>
            <pc:sldMk cId="3205040334" sldId="274"/>
            <ac:picMk id="3" creationId="{601B131A-C8E1-495B-7011-5CB7AE916A7C}"/>
          </ac:picMkLst>
        </pc:picChg>
        <pc:picChg chg="del">
          <ac:chgData name="Havig, Maquinn L." userId="9e2a6ea7-2c86-4780-9484-75ea2d208251" providerId="ADAL" clId="{97879348-2F5B-6E4B-8F65-849C8CFF80CB}" dt="2024-06-15T23:31:43.286" v="1327" actId="478"/>
          <ac:picMkLst>
            <pc:docMk/>
            <pc:sldMk cId="3205040334" sldId="274"/>
            <ac:picMk id="17" creationId="{665CAB1A-0798-682C-7FAE-D7D5C70A9A59}"/>
          </ac:picMkLst>
        </pc:picChg>
        <pc:picChg chg="add mod">
          <ac:chgData name="Havig, Maquinn L." userId="9e2a6ea7-2c86-4780-9484-75ea2d208251" providerId="ADAL" clId="{97879348-2F5B-6E4B-8F65-849C8CFF80CB}" dt="2024-06-15T23:45:59.431" v="1381" actId="1440"/>
          <ac:picMkLst>
            <pc:docMk/>
            <pc:sldMk cId="3205040334" sldId="274"/>
            <ac:picMk id="5122" creationId="{50E4333B-1145-676C-7E71-F320DB177938}"/>
          </ac:picMkLst>
        </pc:picChg>
      </pc:sldChg>
      <pc:sldChg chg="del">
        <pc:chgData name="Havig, Maquinn L." userId="9e2a6ea7-2c86-4780-9484-75ea2d208251" providerId="ADAL" clId="{97879348-2F5B-6E4B-8F65-849C8CFF80CB}" dt="2024-06-15T21:57:56.085" v="509" actId="2696"/>
        <pc:sldMkLst>
          <pc:docMk/>
          <pc:sldMk cId="3886329015" sldId="275"/>
        </pc:sldMkLst>
      </pc:sldChg>
      <pc:sldChg chg="addSp delSp modSp add mod delAnim">
        <pc:chgData name="Havig, Maquinn L." userId="9e2a6ea7-2c86-4780-9484-75ea2d208251" providerId="ADAL" clId="{97879348-2F5B-6E4B-8F65-849C8CFF80CB}" dt="2024-06-16T00:42:21.763" v="1897" actId="403"/>
        <pc:sldMkLst>
          <pc:docMk/>
          <pc:sldMk cId="548339774" sldId="276"/>
        </pc:sldMkLst>
        <pc:spChg chg="add mod">
          <ac:chgData name="Havig, Maquinn L." userId="9e2a6ea7-2c86-4780-9484-75ea2d208251" providerId="ADAL" clId="{97879348-2F5B-6E4B-8F65-849C8CFF80CB}" dt="2024-06-15T22:10:50.761" v="554" actId="113"/>
          <ac:spMkLst>
            <pc:docMk/>
            <pc:sldMk cId="548339774" sldId="276"/>
            <ac:spMk id="3" creationId="{0435D743-C6D6-8C3C-36B8-79C491201737}"/>
          </ac:spMkLst>
        </pc:spChg>
        <pc:spChg chg="add mod">
          <ac:chgData name="Havig, Maquinn L." userId="9e2a6ea7-2c86-4780-9484-75ea2d208251" providerId="ADAL" clId="{97879348-2F5B-6E4B-8F65-849C8CFF80CB}" dt="2024-06-16T00:42:21.763" v="1897" actId="403"/>
          <ac:spMkLst>
            <pc:docMk/>
            <pc:sldMk cId="548339774" sldId="276"/>
            <ac:spMk id="6" creationId="{CD6E4491-5DB7-7BDC-7782-5D261B875BEF}"/>
          </ac:spMkLst>
        </pc:spChg>
        <pc:spChg chg="del">
          <ac:chgData name="Havig, Maquinn L." userId="9e2a6ea7-2c86-4780-9484-75ea2d208251" providerId="ADAL" clId="{97879348-2F5B-6E4B-8F65-849C8CFF80CB}" dt="2024-06-15T21:51:37.427" v="470" actId="478"/>
          <ac:spMkLst>
            <pc:docMk/>
            <pc:sldMk cId="548339774" sldId="276"/>
            <ac:spMk id="10" creationId="{A7F0B881-A0C7-E921-4696-BDF7D0154B70}"/>
          </ac:spMkLst>
        </pc:spChg>
        <pc:spChg chg="del">
          <ac:chgData name="Havig, Maquinn L." userId="9e2a6ea7-2c86-4780-9484-75ea2d208251" providerId="ADAL" clId="{97879348-2F5B-6E4B-8F65-849C8CFF80CB}" dt="2024-06-15T21:51:40.238" v="472" actId="478"/>
          <ac:spMkLst>
            <pc:docMk/>
            <pc:sldMk cId="548339774" sldId="276"/>
            <ac:spMk id="14" creationId="{35535CCD-F263-B54D-D04C-133D334E50EB}"/>
          </ac:spMkLst>
        </pc:spChg>
        <pc:spChg chg="mod">
          <ac:chgData name="Havig, Maquinn L." userId="9e2a6ea7-2c86-4780-9484-75ea2d208251" providerId="ADAL" clId="{97879348-2F5B-6E4B-8F65-849C8CFF80CB}" dt="2024-06-15T23:19:56.357" v="1228" actId="20577"/>
          <ac:spMkLst>
            <pc:docMk/>
            <pc:sldMk cId="548339774" sldId="276"/>
            <ac:spMk id="166" creationId="{00000000-0000-0000-0000-000000000000}"/>
          </ac:spMkLst>
        </pc:spChg>
        <pc:spChg chg="del">
          <ac:chgData name="Havig, Maquinn L." userId="9e2a6ea7-2c86-4780-9484-75ea2d208251" providerId="ADAL" clId="{97879348-2F5B-6E4B-8F65-849C8CFF80CB}" dt="2024-06-15T21:51:50.624" v="474" actId="478"/>
          <ac:spMkLst>
            <pc:docMk/>
            <pc:sldMk cId="548339774" sldId="276"/>
            <ac:spMk id="167" creationId="{00000000-0000-0000-0000-000000000000}"/>
          </ac:spMkLst>
        </pc:spChg>
        <pc:picChg chg="del">
          <ac:chgData name="Havig, Maquinn L." userId="9e2a6ea7-2c86-4780-9484-75ea2d208251" providerId="ADAL" clId="{97879348-2F5B-6E4B-8F65-849C8CFF80CB}" dt="2024-06-15T21:51:34.535" v="469" actId="478"/>
          <ac:picMkLst>
            <pc:docMk/>
            <pc:sldMk cId="548339774" sldId="276"/>
            <ac:picMk id="5" creationId="{8802464B-CAD5-2742-E74B-C302AA749573}"/>
          </ac:picMkLst>
        </pc:picChg>
        <pc:picChg chg="del">
          <ac:chgData name="Havig, Maquinn L." userId="9e2a6ea7-2c86-4780-9484-75ea2d208251" providerId="ADAL" clId="{97879348-2F5B-6E4B-8F65-849C8CFF80CB}" dt="2024-06-15T21:51:37.427" v="470" actId="478"/>
          <ac:picMkLst>
            <pc:docMk/>
            <pc:sldMk cId="548339774" sldId="276"/>
            <ac:picMk id="7" creationId="{E81624EE-737A-375B-11D8-40308C5F0DB9}"/>
          </ac:picMkLst>
        </pc:picChg>
        <pc:picChg chg="del">
          <ac:chgData name="Havig, Maquinn L." userId="9e2a6ea7-2c86-4780-9484-75ea2d208251" providerId="ADAL" clId="{97879348-2F5B-6E4B-8F65-849C8CFF80CB}" dt="2024-06-15T21:51:38.592" v="471" actId="478"/>
          <ac:picMkLst>
            <pc:docMk/>
            <pc:sldMk cId="548339774" sldId="276"/>
            <ac:picMk id="9" creationId="{ECFAB444-E1F5-BC88-EF2D-393CF889F5C9}"/>
          </ac:picMkLst>
        </pc:picChg>
      </pc:sldChg>
      <pc:sldChg chg="delSp modSp add mod">
        <pc:chgData name="Havig, Maquinn L." userId="9e2a6ea7-2c86-4780-9484-75ea2d208251" providerId="ADAL" clId="{97879348-2F5B-6E4B-8F65-849C8CFF80CB}" dt="2024-06-15T23:20:00.852" v="1238" actId="20577"/>
        <pc:sldMkLst>
          <pc:docMk/>
          <pc:sldMk cId="1560038072" sldId="277"/>
        </pc:sldMkLst>
        <pc:spChg chg="del">
          <ac:chgData name="Havig, Maquinn L." userId="9e2a6ea7-2c86-4780-9484-75ea2d208251" providerId="ADAL" clId="{97879348-2F5B-6E4B-8F65-849C8CFF80CB}" dt="2024-06-15T21:59:22.941" v="515" actId="478"/>
          <ac:spMkLst>
            <pc:docMk/>
            <pc:sldMk cId="1560038072" sldId="277"/>
            <ac:spMk id="3" creationId="{0435D743-C6D6-8C3C-36B8-79C491201737}"/>
          </ac:spMkLst>
        </pc:spChg>
        <pc:spChg chg="mod">
          <ac:chgData name="Havig, Maquinn L." userId="9e2a6ea7-2c86-4780-9484-75ea2d208251" providerId="ADAL" clId="{97879348-2F5B-6E4B-8F65-849C8CFF80CB}" dt="2024-06-15T22:18:22.448" v="598" actId="403"/>
          <ac:spMkLst>
            <pc:docMk/>
            <pc:sldMk cId="1560038072" sldId="277"/>
            <ac:spMk id="6" creationId="{CD6E4491-5DB7-7BDC-7782-5D261B875BEF}"/>
          </ac:spMkLst>
        </pc:spChg>
        <pc:spChg chg="mod">
          <ac:chgData name="Havig, Maquinn L." userId="9e2a6ea7-2c86-4780-9484-75ea2d208251" providerId="ADAL" clId="{97879348-2F5B-6E4B-8F65-849C8CFF80CB}" dt="2024-06-15T23:20:00.852" v="1238" actId="20577"/>
          <ac:spMkLst>
            <pc:docMk/>
            <pc:sldMk cId="1560038072" sldId="277"/>
            <ac:spMk id="166" creationId="{00000000-0000-0000-0000-000000000000}"/>
          </ac:spMkLst>
        </pc:spChg>
      </pc:sldChg>
      <pc:sldChg chg="addSp delSp modSp add mod">
        <pc:chgData name="Havig, Maquinn L." userId="9e2a6ea7-2c86-4780-9484-75ea2d208251" providerId="ADAL" clId="{97879348-2F5B-6E4B-8F65-849C8CFF80CB}" dt="2024-06-16T01:00:29.470" v="1979"/>
        <pc:sldMkLst>
          <pc:docMk/>
          <pc:sldMk cId="4225595573" sldId="278"/>
        </pc:sldMkLst>
        <pc:spChg chg="add del mod">
          <ac:chgData name="Havig, Maquinn L." userId="9e2a6ea7-2c86-4780-9484-75ea2d208251" providerId="ADAL" clId="{97879348-2F5B-6E4B-8F65-849C8CFF80CB}" dt="2024-06-16T01:00:29.470" v="1979"/>
          <ac:spMkLst>
            <pc:docMk/>
            <pc:sldMk cId="4225595573" sldId="278"/>
            <ac:spMk id="2" creationId="{CE318A2F-3382-FBDE-BDF6-FB8CD6C7DB23}"/>
          </ac:spMkLst>
        </pc:spChg>
        <pc:spChg chg="add mod">
          <ac:chgData name="Havig, Maquinn L." userId="9e2a6ea7-2c86-4780-9484-75ea2d208251" providerId="ADAL" clId="{97879348-2F5B-6E4B-8F65-849C8CFF80CB}" dt="2024-06-16T00:59:10.876" v="1974" actId="1076"/>
          <ac:spMkLst>
            <pc:docMk/>
            <pc:sldMk cId="4225595573" sldId="278"/>
            <ac:spMk id="5" creationId="{8E236818-9FD6-7F00-9FCD-BC1AC404A3B1}"/>
          </ac:spMkLst>
        </pc:spChg>
        <pc:spChg chg="mod">
          <ac:chgData name="Havig, Maquinn L." userId="9e2a6ea7-2c86-4780-9484-75ea2d208251" providerId="ADAL" clId="{97879348-2F5B-6E4B-8F65-849C8CFF80CB}" dt="2024-06-16T00:59:22.680" v="1976" actId="403"/>
          <ac:spMkLst>
            <pc:docMk/>
            <pc:sldMk cId="4225595573" sldId="278"/>
            <ac:spMk id="6" creationId="{CD6E4491-5DB7-7BDC-7782-5D261B875BEF}"/>
          </ac:spMkLst>
        </pc:spChg>
        <pc:spChg chg="mod">
          <ac:chgData name="Havig, Maquinn L." userId="9e2a6ea7-2c86-4780-9484-75ea2d208251" providerId="ADAL" clId="{97879348-2F5B-6E4B-8F65-849C8CFF80CB}" dt="2024-06-15T23:20:12.730" v="1256" actId="20577"/>
          <ac:spMkLst>
            <pc:docMk/>
            <pc:sldMk cId="4225595573" sldId="278"/>
            <ac:spMk id="166" creationId="{00000000-0000-0000-0000-000000000000}"/>
          </ac:spMkLst>
        </pc:spChg>
        <pc:picChg chg="add mod">
          <ac:chgData name="Havig, Maquinn L." userId="9e2a6ea7-2c86-4780-9484-75ea2d208251" providerId="ADAL" clId="{97879348-2F5B-6E4B-8F65-849C8CFF80CB}" dt="2024-06-16T00:59:10.876" v="1974" actId="1076"/>
          <ac:picMkLst>
            <pc:docMk/>
            <pc:sldMk cId="4225595573" sldId="278"/>
            <ac:picMk id="3" creationId="{993844D5-21BB-6195-AD67-45F00BC05CD4}"/>
          </ac:picMkLst>
        </pc:picChg>
      </pc:sldChg>
      <pc:sldChg chg="addSp delSp modSp add mod">
        <pc:chgData name="Havig, Maquinn L." userId="9e2a6ea7-2c86-4780-9484-75ea2d208251" providerId="ADAL" clId="{97879348-2F5B-6E4B-8F65-849C8CFF80CB}" dt="2024-06-16T00:44:49.873" v="1912" actId="1076"/>
        <pc:sldMkLst>
          <pc:docMk/>
          <pc:sldMk cId="596845118" sldId="279"/>
        </pc:sldMkLst>
        <pc:spChg chg="del">
          <ac:chgData name="Havig, Maquinn L." userId="9e2a6ea7-2c86-4780-9484-75ea2d208251" providerId="ADAL" clId="{97879348-2F5B-6E4B-8F65-849C8CFF80CB}" dt="2024-06-15T22:18:35.260" v="601" actId="478"/>
          <ac:spMkLst>
            <pc:docMk/>
            <pc:sldMk cId="596845118" sldId="279"/>
            <ac:spMk id="5" creationId="{8E236818-9FD6-7F00-9FCD-BC1AC404A3B1}"/>
          </ac:spMkLst>
        </pc:spChg>
        <pc:spChg chg="mod">
          <ac:chgData name="Havig, Maquinn L." userId="9e2a6ea7-2c86-4780-9484-75ea2d208251" providerId="ADAL" clId="{97879348-2F5B-6E4B-8F65-849C8CFF80CB}" dt="2024-06-16T00:44:43.779" v="1911" actId="14100"/>
          <ac:spMkLst>
            <pc:docMk/>
            <pc:sldMk cId="596845118" sldId="279"/>
            <ac:spMk id="6" creationId="{CD6E4491-5DB7-7BDC-7782-5D261B875BEF}"/>
          </ac:spMkLst>
        </pc:spChg>
        <pc:spChg chg="mod">
          <ac:chgData name="Havig, Maquinn L." userId="9e2a6ea7-2c86-4780-9484-75ea2d208251" providerId="ADAL" clId="{97879348-2F5B-6E4B-8F65-849C8CFF80CB}" dt="2024-06-15T22:19:40.127" v="648" actId="20577"/>
          <ac:spMkLst>
            <pc:docMk/>
            <pc:sldMk cId="596845118" sldId="279"/>
            <ac:spMk id="166" creationId="{00000000-0000-0000-0000-000000000000}"/>
          </ac:spMkLst>
        </pc:spChg>
        <pc:picChg chg="del">
          <ac:chgData name="Havig, Maquinn L." userId="9e2a6ea7-2c86-4780-9484-75ea2d208251" providerId="ADAL" clId="{97879348-2F5B-6E4B-8F65-849C8CFF80CB}" dt="2024-06-15T22:18:33.449" v="600" actId="478"/>
          <ac:picMkLst>
            <pc:docMk/>
            <pc:sldMk cId="596845118" sldId="279"/>
            <ac:picMk id="3" creationId="{993844D5-21BB-6195-AD67-45F00BC05CD4}"/>
          </ac:picMkLst>
        </pc:picChg>
        <pc:picChg chg="add mod modCrop">
          <ac:chgData name="Havig, Maquinn L." userId="9e2a6ea7-2c86-4780-9484-75ea2d208251" providerId="ADAL" clId="{97879348-2F5B-6E4B-8F65-849C8CFF80CB}" dt="2024-06-16T00:44:49.873" v="1912" actId="1076"/>
          <ac:picMkLst>
            <pc:docMk/>
            <pc:sldMk cId="596845118" sldId="279"/>
            <ac:picMk id="4" creationId="{AA5F1FB2-7A43-4D93-7F1F-F1B311A43AA6}"/>
          </ac:picMkLst>
        </pc:picChg>
      </pc:sldChg>
      <pc:sldChg chg="addSp modSp add mod">
        <pc:chgData name="Havig, Maquinn L." userId="9e2a6ea7-2c86-4780-9484-75ea2d208251" providerId="ADAL" clId="{97879348-2F5B-6E4B-8F65-849C8CFF80CB}" dt="2024-06-15T22:30:06.987" v="796" actId="14100"/>
        <pc:sldMkLst>
          <pc:docMk/>
          <pc:sldMk cId="781010027" sldId="280"/>
        </pc:sldMkLst>
        <pc:spChg chg="mod">
          <ac:chgData name="Havig, Maquinn L." userId="9e2a6ea7-2c86-4780-9484-75ea2d208251" providerId="ADAL" clId="{97879348-2F5B-6E4B-8F65-849C8CFF80CB}" dt="2024-06-15T22:30:00.420" v="794" actId="1076"/>
          <ac:spMkLst>
            <pc:docMk/>
            <pc:sldMk cId="781010027" sldId="280"/>
            <ac:spMk id="6" creationId="{CD6E4491-5DB7-7BDC-7782-5D261B875BEF}"/>
          </ac:spMkLst>
        </pc:spChg>
        <pc:spChg chg="mod">
          <ac:chgData name="Havig, Maquinn L." userId="9e2a6ea7-2c86-4780-9484-75ea2d208251" providerId="ADAL" clId="{97879348-2F5B-6E4B-8F65-849C8CFF80CB}" dt="2024-06-15T22:29:55.527" v="793" actId="20577"/>
          <ac:spMkLst>
            <pc:docMk/>
            <pc:sldMk cId="781010027" sldId="280"/>
            <ac:spMk id="166" creationId="{00000000-0000-0000-0000-000000000000}"/>
          </ac:spMkLst>
        </pc:spChg>
        <pc:picChg chg="add mod">
          <ac:chgData name="Havig, Maquinn L." userId="9e2a6ea7-2c86-4780-9484-75ea2d208251" providerId="ADAL" clId="{97879348-2F5B-6E4B-8F65-849C8CFF80CB}" dt="2024-06-15T22:30:06.987" v="796" actId="14100"/>
          <ac:picMkLst>
            <pc:docMk/>
            <pc:sldMk cId="781010027" sldId="280"/>
            <ac:picMk id="3" creationId="{A1A82B37-7AC2-EDAA-6FC8-9106DD854A7F}"/>
          </ac:picMkLst>
        </pc:picChg>
      </pc:sldChg>
      <pc:sldChg chg="addSp delSp modSp add mod">
        <pc:chgData name="Havig, Maquinn L." userId="9e2a6ea7-2c86-4780-9484-75ea2d208251" providerId="ADAL" clId="{97879348-2F5B-6E4B-8F65-849C8CFF80CB}" dt="2024-06-16T00:54:31.675" v="1938" actId="948"/>
        <pc:sldMkLst>
          <pc:docMk/>
          <pc:sldMk cId="2787609271" sldId="281"/>
        </pc:sldMkLst>
        <pc:spChg chg="add mod">
          <ac:chgData name="Havig, Maquinn L." userId="9e2a6ea7-2c86-4780-9484-75ea2d208251" providerId="ADAL" clId="{97879348-2F5B-6E4B-8F65-849C8CFF80CB}" dt="2024-06-16T00:54:31.675" v="1938" actId="948"/>
          <ac:spMkLst>
            <pc:docMk/>
            <pc:sldMk cId="2787609271" sldId="281"/>
            <ac:spMk id="4" creationId="{B2322EA2-E320-9813-848B-E6B860E19E36}"/>
          </ac:spMkLst>
        </pc:spChg>
        <pc:spChg chg="del">
          <ac:chgData name="Havig, Maquinn L." userId="9e2a6ea7-2c86-4780-9484-75ea2d208251" providerId="ADAL" clId="{97879348-2F5B-6E4B-8F65-849C8CFF80CB}" dt="2024-06-15T22:30:17.356" v="797" actId="478"/>
          <ac:spMkLst>
            <pc:docMk/>
            <pc:sldMk cId="2787609271" sldId="281"/>
            <ac:spMk id="6" creationId="{CD6E4491-5DB7-7BDC-7782-5D261B875BEF}"/>
          </ac:spMkLst>
        </pc:spChg>
        <pc:spChg chg="mod">
          <ac:chgData name="Havig, Maquinn L." userId="9e2a6ea7-2c86-4780-9484-75ea2d208251" providerId="ADAL" clId="{97879348-2F5B-6E4B-8F65-849C8CFF80CB}" dt="2024-06-15T22:30:44.676" v="811" actId="20577"/>
          <ac:spMkLst>
            <pc:docMk/>
            <pc:sldMk cId="2787609271" sldId="281"/>
            <ac:spMk id="166" creationId="{00000000-0000-0000-0000-000000000000}"/>
          </ac:spMkLst>
        </pc:spChg>
        <pc:picChg chg="del">
          <ac:chgData name="Havig, Maquinn L." userId="9e2a6ea7-2c86-4780-9484-75ea2d208251" providerId="ADAL" clId="{97879348-2F5B-6E4B-8F65-849C8CFF80CB}" dt="2024-06-15T22:28:51.206" v="789" actId="478"/>
          <ac:picMkLst>
            <pc:docMk/>
            <pc:sldMk cId="2787609271" sldId="281"/>
            <ac:picMk id="3" creationId="{A1A82B37-7AC2-EDAA-6FC8-9106DD854A7F}"/>
          </ac:picMkLst>
        </pc:picChg>
      </pc:sldChg>
      <pc:sldChg chg="addSp delSp modSp add mod">
        <pc:chgData name="Havig, Maquinn L." userId="9e2a6ea7-2c86-4780-9484-75ea2d208251" providerId="ADAL" clId="{97879348-2F5B-6E4B-8F65-849C8CFF80CB}" dt="2024-06-16T01:01:35.437" v="1982" actId="403"/>
        <pc:sldMkLst>
          <pc:docMk/>
          <pc:sldMk cId="4105474643" sldId="282"/>
        </pc:sldMkLst>
        <pc:spChg chg="mod">
          <ac:chgData name="Havig, Maquinn L." userId="9e2a6ea7-2c86-4780-9484-75ea2d208251" providerId="ADAL" clId="{97879348-2F5B-6E4B-8F65-849C8CFF80CB}" dt="2024-06-16T01:01:35.437" v="1982" actId="403"/>
          <ac:spMkLst>
            <pc:docMk/>
            <pc:sldMk cId="4105474643" sldId="282"/>
            <ac:spMk id="4" creationId="{B2322EA2-E320-9813-848B-E6B860E19E36}"/>
          </ac:spMkLst>
        </pc:spChg>
        <pc:spChg chg="mod">
          <ac:chgData name="Havig, Maquinn L." userId="9e2a6ea7-2c86-4780-9484-75ea2d208251" providerId="ADAL" clId="{97879348-2F5B-6E4B-8F65-849C8CFF80CB}" dt="2024-06-15T22:35:29.805" v="857" actId="20577"/>
          <ac:spMkLst>
            <pc:docMk/>
            <pc:sldMk cId="4105474643" sldId="282"/>
            <ac:spMk id="166" creationId="{00000000-0000-0000-0000-000000000000}"/>
          </ac:spMkLst>
        </pc:spChg>
        <pc:picChg chg="add del mod">
          <ac:chgData name="Havig, Maquinn L." userId="9e2a6ea7-2c86-4780-9484-75ea2d208251" providerId="ADAL" clId="{97879348-2F5B-6E4B-8F65-849C8CFF80CB}" dt="2024-06-15T22:45:15.283" v="914" actId="478"/>
          <ac:picMkLst>
            <pc:docMk/>
            <pc:sldMk cId="4105474643" sldId="282"/>
            <ac:picMk id="1026" creationId="{9A192E29-DA90-4F2F-A3A0-DBA5B559EFAC}"/>
          </ac:picMkLst>
        </pc:picChg>
      </pc:sldChg>
      <pc:sldChg chg="addSp delSp modSp add mod addCm">
        <pc:chgData name="Havig, Maquinn L." userId="9e2a6ea7-2c86-4780-9484-75ea2d208251" providerId="ADAL" clId="{97879348-2F5B-6E4B-8F65-849C8CFF80CB}" dt="2024-06-19T01:59:44.367" v="1991" actId="1076"/>
        <pc:sldMkLst>
          <pc:docMk/>
          <pc:sldMk cId="3387975308" sldId="283"/>
        </pc:sldMkLst>
        <pc:spChg chg="mod">
          <ac:chgData name="Havig, Maquinn L." userId="9e2a6ea7-2c86-4780-9484-75ea2d208251" providerId="ADAL" clId="{97879348-2F5B-6E4B-8F65-849C8CFF80CB}" dt="2024-06-16T01:03:02.864" v="1988" actId="14100"/>
          <ac:spMkLst>
            <pc:docMk/>
            <pc:sldMk cId="3387975308" sldId="283"/>
            <ac:spMk id="4" creationId="{B2322EA2-E320-9813-848B-E6B860E19E36}"/>
          </ac:spMkLst>
        </pc:spChg>
        <pc:spChg chg="mod">
          <ac:chgData name="Havig, Maquinn L." userId="9e2a6ea7-2c86-4780-9484-75ea2d208251" providerId="ADAL" clId="{97879348-2F5B-6E4B-8F65-849C8CFF80CB}" dt="2024-06-15T22:47:41.505" v="947" actId="20577"/>
          <ac:spMkLst>
            <pc:docMk/>
            <pc:sldMk cId="3387975308" sldId="283"/>
            <ac:spMk id="166" creationId="{00000000-0000-0000-0000-000000000000}"/>
          </ac:spMkLst>
        </pc:spChg>
        <pc:picChg chg="add del mod">
          <ac:chgData name="Havig, Maquinn L." userId="9e2a6ea7-2c86-4780-9484-75ea2d208251" providerId="ADAL" clId="{97879348-2F5B-6E4B-8F65-849C8CFF80CB}" dt="2024-06-16T00:55:27.450" v="1944" actId="478"/>
          <ac:picMkLst>
            <pc:docMk/>
            <pc:sldMk cId="3387975308" sldId="283"/>
            <ac:picMk id="2" creationId="{1C7D5BFB-3AC9-7690-F25B-E5CB510F4602}"/>
          </ac:picMkLst>
        </pc:picChg>
        <pc:picChg chg="del">
          <ac:chgData name="Havig, Maquinn L." userId="9e2a6ea7-2c86-4780-9484-75ea2d208251" providerId="ADAL" clId="{97879348-2F5B-6E4B-8F65-849C8CFF80CB}" dt="2024-06-15T22:43:14.829" v="899" actId="478"/>
          <ac:picMkLst>
            <pc:docMk/>
            <pc:sldMk cId="3387975308" sldId="283"/>
            <ac:picMk id="1026" creationId="{9A192E29-DA90-4F2F-A3A0-DBA5B559EFAC}"/>
          </ac:picMkLst>
        </pc:picChg>
        <pc:picChg chg="add mod">
          <ac:chgData name="Havig, Maquinn L." userId="9e2a6ea7-2c86-4780-9484-75ea2d208251" providerId="ADAL" clId="{97879348-2F5B-6E4B-8F65-849C8CFF80CB}" dt="2024-06-19T01:59:44.367" v="1991" actId="1076"/>
          <ac:picMkLst>
            <pc:docMk/>
            <pc:sldMk cId="3387975308" sldId="283"/>
            <ac:picMk id="2050" creationId="{DE6D715A-7693-AEF7-912B-B79E9927304D}"/>
          </ac:picMkLst>
        </pc:picChg>
        <pc:extLst>
          <p:ext xmlns:p="http://schemas.openxmlformats.org/presentationml/2006/main" uri="{D6D511B9-2390-475A-947B-AFAB55BFBCF1}">
            <pc226:cmChg xmlns:pc226="http://schemas.microsoft.com/office/powerpoint/2022/06/main/command" chg="add">
              <pc226:chgData name="Havig, Maquinn L." userId="9e2a6ea7-2c86-4780-9484-75ea2d208251" providerId="ADAL" clId="{97879348-2F5B-6E4B-8F65-849C8CFF80CB}" dt="2024-06-16T01:02:32.786" v="1983"/>
              <pc2:cmMkLst xmlns:pc2="http://schemas.microsoft.com/office/powerpoint/2019/9/main/command">
                <pc:docMk/>
                <pc:sldMk cId="3387975308" sldId="283"/>
                <pc2:cmMk id="{AC224855-9A3B-6F4F-8EEC-420C8ED0D033}"/>
              </pc2:cmMkLst>
            </pc226:cmChg>
          </p:ext>
        </pc:extLst>
      </pc:sldChg>
      <pc:sldChg chg="delSp modSp add mod">
        <pc:chgData name="Havig, Maquinn L." userId="9e2a6ea7-2c86-4780-9484-75ea2d208251" providerId="ADAL" clId="{97879348-2F5B-6E4B-8F65-849C8CFF80CB}" dt="2024-06-15T22:48:16.976" v="957" actId="20577"/>
        <pc:sldMkLst>
          <pc:docMk/>
          <pc:sldMk cId="2969261011" sldId="284"/>
        </pc:sldMkLst>
        <pc:spChg chg="mod">
          <ac:chgData name="Havig, Maquinn L." userId="9e2a6ea7-2c86-4780-9484-75ea2d208251" providerId="ADAL" clId="{97879348-2F5B-6E4B-8F65-849C8CFF80CB}" dt="2024-06-15T22:48:16.976" v="957" actId="20577"/>
          <ac:spMkLst>
            <pc:docMk/>
            <pc:sldMk cId="2969261011" sldId="284"/>
            <ac:spMk id="4" creationId="{B2322EA2-E320-9813-848B-E6B860E19E36}"/>
          </ac:spMkLst>
        </pc:spChg>
        <pc:picChg chg="del mod">
          <ac:chgData name="Havig, Maquinn L." userId="9e2a6ea7-2c86-4780-9484-75ea2d208251" providerId="ADAL" clId="{97879348-2F5B-6E4B-8F65-849C8CFF80CB}" dt="2024-06-15T22:47:55.496" v="951" actId="478"/>
          <ac:picMkLst>
            <pc:docMk/>
            <pc:sldMk cId="2969261011" sldId="284"/>
            <ac:picMk id="2" creationId="{1C7D5BFB-3AC9-7690-F25B-E5CB510F4602}"/>
          </ac:picMkLst>
        </pc:picChg>
      </pc:sldChg>
      <pc:sldChg chg="addSp modSp add mod">
        <pc:chgData name="Havig, Maquinn L." userId="9e2a6ea7-2c86-4780-9484-75ea2d208251" providerId="ADAL" clId="{97879348-2F5B-6E4B-8F65-849C8CFF80CB}" dt="2024-06-15T22:59:41.268" v="1058" actId="1076"/>
        <pc:sldMkLst>
          <pc:docMk/>
          <pc:sldMk cId="3737109445" sldId="285"/>
        </pc:sldMkLst>
        <pc:spChg chg="add mod">
          <ac:chgData name="Havig, Maquinn L." userId="9e2a6ea7-2c86-4780-9484-75ea2d208251" providerId="ADAL" clId="{97879348-2F5B-6E4B-8F65-849C8CFF80CB}" dt="2024-06-15T22:59:41.268" v="1058" actId="1076"/>
          <ac:spMkLst>
            <pc:docMk/>
            <pc:sldMk cId="3737109445" sldId="285"/>
            <ac:spMk id="3" creationId="{C86B6BD4-9798-4418-8CEA-3787EC03F9A8}"/>
          </ac:spMkLst>
        </pc:spChg>
        <pc:spChg chg="mod">
          <ac:chgData name="Havig, Maquinn L." userId="9e2a6ea7-2c86-4780-9484-75ea2d208251" providerId="ADAL" clId="{97879348-2F5B-6E4B-8F65-849C8CFF80CB}" dt="2024-06-15T22:59:38.152" v="1057" actId="14100"/>
          <ac:spMkLst>
            <pc:docMk/>
            <pc:sldMk cId="3737109445" sldId="285"/>
            <ac:spMk id="4" creationId="{B2322EA2-E320-9813-848B-E6B860E19E36}"/>
          </ac:spMkLst>
        </pc:spChg>
        <pc:spChg chg="mod">
          <ac:chgData name="Havig, Maquinn L." userId="9e2a6ea7-2c86-4780-9484-75ea2d208251" providerId="ADAL" clId="{97879348-2F5B-6E4B-8F65-849C8CFF80CB}" dt="2024-06-15T22:50:17.707" v="977" actId="20577"/>
          <ac:spMkLst>
            <pc:docMk/>
            <pc:sldMk cId="3737109445" sldId="285"/>
            <ac:spMk id="166" creationId="{00000000-0000-0000-0000-000000000000}"/>
          </ac:spMkLst>
        </pc:spChg>
      </pc:sldChg>
      <pc:sldChg chg="delSp modSp add mod">
        <pc:chgData name="Havig, Maquinn L." userId="9e2a6ea7-2c86-4780-9484-75ea2d208251" providerId="ADAL" clId="{97879348-2F5B-6E4B-8F65-849C8CFF80CB}" dt="2024-06-15T23:00:40.446" v="1062" actId="113"/>
        <pc:sldMkLst>
          <pc:docMk/>
          <pc:sldMk cId="3593753310" sldId="286"/>
        </pc:sldMkLst>
        <pc:spChg chg="mod">
          <ac:chgData name="Havig, Maquinn L." userId="9e2a6ea7-2c86-4780-9484-75ea2d208251" providerId="ADAL" clId="{97879348-2F5B-6E4B-8F65-849C8CFF80CB}" dt="2024-06-15T23:00:40.446" v="1062" actId="113"/>
          <ac:spMkLst>
            <pc:docMk/>
            <pc:sldMk cId="3593753310" sldId="286"/>
            <ac:spMk id="3" creationId="{C86B6BD4-9798-4418-8CEA-3787EC03F9A8}"/>
          </ac:spMkLst>
        </pc:spChg>
        <pc:spChg chg="del mod">
          <ac:chgData name="Havig, Maquinn L." userId="9e2a6ea7-2c86-4780-9484-75ea2d208251" providerId="ADAL" clId="{97879348-2F5B-6E4B-8F65-849C8CFF80CB}" dt="2024-06-15T22:55:21.297" v="1026" actId="478"/>
          <ac:spMkLst>
            <pc:docMk/>
            <pc:sldMk cId="3593753310" sldId="286"/>
            <ac:spMk id="4" creationId="{B2322EA2-E320-9813-848B-E6B860E19E36}"/>
          </ac:spMkLst>
        </pc:spChg>
        <pc:spChg chg="mod">
          <ac:chgData name="Havig, Maquinn L." userId="9e2a6ea7-2c86-4780-9484-75ea2d208251" providerId="ADAL" clId="{97879348-2F5B-6E4B-8F65-849C8CFF80CB}" dt="2024-06-15T22:55:15.528" v="1023" actId="20577"/>
          <ac:spMkLst>
            <pc:docMk/>
            <pc:sldMk cId="3593753310" sldId="286"/>
            <ac:spMk id="166" creationId="{00000000-0000-0000-0000-000000000000}"/>
          </ac:spMkLst>
        </pc:spChg>
      </pc:sldChg>
      <pc:sldChg chg="addSp delSp modSp add mod">
        <pc:chgData name="Havig, Maquinn L." userId="9e2a6ea7-2c86-4780-9484-75ea2d208251" providerId="ADAL" clId="{97879348-2F5B-6E4B-8F65-849C8CFF80CB}" dt="2024-06-16T00:57:01.696" v="1961" actId="948"/>
        <pc:sldMkLst>
          <pc:docMk/>
          <pc:sldMk cId="1536067538" sldId="287"/>
        </pc:sldMkLst>
        <pc:spChg chg="mod">
          <ac:chgData name="Havig, Maquinn L." userId="9e2a6ea7-2c86-4780-9484-75ea2d208251" providerId="ADAL" clId="{97879348-2F5B-6E4B-8F65-849C8CFF80CB}" dt="2024-06-16T00:57:01.696" v="1961" actId="948"/>
          <ac:spMkLst>
            <pc:docMk/>
            <pc:sldMk cId="1536067538" sldId="287"/>
            <ac:spMk id="3" creationId="{C86B6BD4-9798-4418-8CEA-3787EC03F9A8}"/>
          </ac:spMkLst>
        </pc:spChg>
        <pc:spChg chg="mod">
          <ac:chgData name="Havig, Maquinn L." userId="9e2a6ea7-2c86-4780-9484-75ea2d208251" providerId="ADAL" clId="{97879348-2F5B-6E4B-8F65-849C8CFF80CB}" dt="2024-06-15T23:01:14.165" v="1067" actId="207"/>
          <ac:spMkLst>
            <pc:docMk/>
            <pc:sldMk cId="1536067538" sldId="287"/>
            <ac:spMk id="166" creationId="{00000000-0000-0000-0000-000000000000}"/>
          </ac:spMkLst>
        </pc:spChg>
        <pc:picChg chg="add del mod">
          <ac:chgData name="Havig, Maquinn L." userId="9e2a6ea7-2c86-4780-9484-75ea2d208251" providerId="ADAL" clId="{97879348-2F5B-6E4B-8F65-849C8CFF80CB}" dt="2024-06-16T00:49:29.942" v="1924" actId="478"/>
          <ac:picMkLst>
            <pc:docMk/>
            <pc:sldMk cId="1536067538" sldId="287"/>
            <ac:picMk id="4" creationId="{DB68BE7F-91D4-8892-DB1B-C1DF8A7FF184}"/>
          </ac:picMkLst>
        </pc:picChg>
        <pc:picChg chg="add mod">
          <ac:chgData name="Havig, Maquinn L." userId="9e2a6ea7-2c86-4780-9484-75ea2d208251" providerId="ADAL" clId="{97879348-2F5B-6E4B-8F65-849C8CFF80CB}" dt="2024-06-16T00:51:36.542" v="1935" actId="1076"/>
          <ac:picMkLst>
            <pc:docMk/>
            <pc:sldMk cId="1536067538" sldId="287"/>
            <ac:picMk id="1026" creationId="{21C82F2D-7E8A-F0D0-D88D-F319ECFDD8BA}"/>
          </ac:picMkLst>
        </pc:picChg>
      </pc:sldChg>
      <pc:sldChg chg="modSp add mod">
        <pc:chgData name="Havig, Maquinn L." userId="9e2a6ea7-2c86-4780-9484-75ea2d208251" providerId="ADAL" clId="{97879348-2F5B-6E4B-8F65-849C8CFF80CB}" dt="2024-06-15T23:09:01.332" v="1153" actId="14100"/>
        <pc:sldMkLst>
          <pc:docMk/>
          <pc:sldMk cId="4059263280" sldId="288"/>
        </pc:sldMkLst>
        <pc:spChg chg="mod">
          <ac:chgData name="Havig, Maquinn L." userId="9e2a6ea7-2c86-4780-9484-75ea2d208251" providerId="ADAL" clId="{97879348-2F5B-6E4B-8F65-849C8CFF80CB}" dt="2024-06-15T23:09:01.332" v="1153" actId="14100"/>
          <ac:spMkLst>
            <pc:docMk/>
            <pc:sldMk cId="4059263280" sldId="288"/>
            <ac:spMk id="3" creationId="{C86B6BD4-9798-4418-8CEA-3787EC03F9A8}"/>
          </ac:spMkLst>
        </pc:spChg>
      </pc:sldChg>
      <pc:sldChg chg="modSp add mod">
        <pc:chgData name="Havig, Maquinn L." userId="9e2a6ea7-2c86-4780-9484-75ea2d208251" providerId="ADAL" clId="{97879348-2F5B-6E4B-8F65-849C8CFF80CB}" dt="2024-06-15T23:17:17.767" v="1207" actId="12"/>
        <pc:sldMkLst>
          <pc:docMk/>
          <pc:sldMk cId="2488134081" sldId="289"/>
        </pc:sldMkLst>
        <pc:spChg chg="mod">
          <ac:chgData name="Havig, Maquinn L." userId="9e2a6ea7-2c86-4780-9484-75ea2d208251" providerId="ADAL" clId="{97879348-2F5B-6E4B-8F65-849C8CFF80CB}" dt="2024-06-15T23:17:17.767" v="1207" actId="12"/>
          <ac:spMkLst>
            <pc:docMk/>
            <pc:sldMk cId="2488134081" sldId="289"/>
            <ac:spMk id="3" creationId="{C86B6BD4-9798-4418-8CEA-3787EC03F9A8}"/>
          </ac:spMkLst>
        </pc:spChg>
      </pc:sldChg>
      <pc:sldChg chg="modSp add mod">
        <pc:chgData name="Havig, Maquinn L." userId="9e2a6ea7-2c86-4780-9484-75ea2d208251" providerId="ADAL" clId="{97879348-2F5B-6E4B-8F65-849C8CFF80CB}" dt="2024-06-16T00:38:08.228" v="1894" actId="14100"/>
        <pc:sldMkLst>
          <pc:docMk/>
          <pc:sldMk cId="2700198755" sldId="290"/>
        </pc:sldMkLst>
        <pc:spChg chg="mod">
          <ac:chgData name="Havig, Maquinn L." userId="9e2a6ea7-2c86-4780-9484-75ea2d208251" providerId="ADAL" clId="{97879348-2F5B-6E4B-8F65-849C8CFF80CB}" dt="2024-06-16T00:38:08.228" v="1894" actId="14100"/>
          <ac:spMkLst>
            <pc:docMk/>
            <pc:sldMk cId="2700198755" sldId="290"/>
            <ac:spMk id="3" creationId="{C86B6BD4-9798-4418-8CEA-3787EC03F9A8}"/>
          </ac:spMkLst>
        </pc:spChg>
        <pc:spChg chg="mod">
          <ac:chgData name="Havig, Maquinn L." userId="9e2a6ea7-2c86-4780-9484-75ea2d208251" providerId="ADAL" clId="{97879348-2F5B-6E4B-8F65-849C8CFF80CB}" dt="2024-06-15T23:10:38.248" v="1163" actId="113"/>
          <ac:spMkLst>
            <pc:docMk/>
            <pc:sldMk cId="2700198755" sldId="290"/>
            <ac:spMk id="166" creationId="{00000000-0000-0000-0000-000000000000}"/>
          </ac:spMkLst>
        </pc:spChg>
      </pc:sldChg>
      <pc:sldChg chg="modSp add mod">
        <pc:chgData name="Havig, Maquinn L." userId="9e2a6ea7-2c86-4780-9484-75ea2d208251" providerId="ADAL" clId="{97879348-2F5B-6E4B-8F65-849C8CFF80CB}" dt="2024-06-16T00:58:26.498" v="1971" actId="255"/>
        <pc:sldMkLst>
          <pc:docMk/>
          <pc:sldMk cId="1911728106" sldId="291"/>
        </pc:sldMkLst>
        <pc:spChg chg="mod">
          <ac:chgData name="Havig, Maquinn L." userId="9e2a6ea7-2c86-4780-9484-75ea2d208251" providerId="ADAL" clId="{97879348-2F5B-6E4B-8F65-849C8CFF80CB}" dt="2024-06-16T00:58:26.498" v="1971" actId="255"/>
          <ac:spMkLst>
            <pc:docMk/>
            <pc:sldMk cId="1911728106" sldId="291"/>
            <ac:spMk id="3" creationId="{C86B6BD4-9798-4418-8CEA-3787EC03F9A8}"/>
          </ac:spMkLst>
        </pc:spChg>
      </pc:sldChg>
      <pc:sldChg chg="addSp modSp add mod">
        <pc:chgData name="Havig, Maquinn L." userId="9e2a6ea7-2c86-4780-9484-75ea2d208251" providerId="ADAL" clId="{97879348-2F5B-6E4B-8F65-849C8CFF80CB}" dt="2024-06-16T00:57:14.787" v="1962" actId="1076"/>
        <pc:sldMkLst>
          <pc:docMk/>
          <pc:sldMk cId="1606070023" sldId="292"/>
        </pc:sldMkLst>
        <pc:spChg chg="mod">
          <ac:chgData name="Havig, Maquinn L." userId="9e2a6ea7-2c86-4780-9484-75ea2d208251" providerId="ADAL" clId="{97879348-2F5B-6E4B-8F65-849C8CFF80CB}" dt="2024-06-16T00:38:00.425" v="1893" actId="14100"/>
          <ac:spMkLst>
            <pc:docMk/>
            <pc:sldMk cId="1606070023" sldId="292"/>
            <ac:spMk id="3" creationId="{C86B6BD4-9798-4418-8CEA-3787EC03F9A8}"/>
          </ac:spMkLst>
        </pc:spChg>
        <pc:picChg chg="add mod">
          <ac:chgData name="Havig, Maquinn L." userId="9e2a6ea7-2c86-4780-9484-75ea2d208251" providerId="ADAL" clId="{97879348-2F5B-6E4B-8F65-849C8CFF80CB}" dt="2024-06-16T00:57:14.787" v="1962" actId="1076"/>
          <ac:picMkLst>
            <pc:docMk/>
            <pc:sldMk cId="1606070023" sldId="292"/>
            <ac:picMk id="4" creationId="{1F540731-0DAC-F57A-A6CE-A236205BC545}"/>
          </ac:picMkLst>
        </pc:picChg>
      </pc:sldChg>
      <pc:sldChg chg="modSp add mod ord">
        <pc:chgData name="Havig, Maquinn L." userId="9e2a6ea7-2c86-4780-9484-75ea2d208251" providerId="ADAL" clId="{97879348-2F5B-6E4B-8F65-849C8CFF80CB}" dt="2024-06-15T23:29:06.145" v="1287" actId="1076"/>
        <pc:sldMkLst>
          <pc:docMk/>
          <pc:sldMk cId="2939962303" sldId="293"/>
        </pc:sldMkLst>
        <pc:spChg chg="mod">
          <ac:chgData name="Havig, Maquinn L." userId="9e2a6ea7-2c86-4780-9484-75ea2d208251" providerId="ADAL" clId="{97879348-2F5B-6E4B-8F65-849C8CFF80CB}" dt="2024-06-15T23:29:06.145" v="1287" actId="1076"/>
          <ac:spMkLst>
            <pc:docMk/>
            <pc:sldMk cId="2939962303" sldId="293"/>
            <ac:spMk id="3" creationId="{C86B6BD4-9798-4418-8CEA-3787EC03F9A8}"/>
          </ac:spMkLst>
        </pc:spChg>
      </pc:sldChg>
      <pc:sldChg chg="addSp delSp modSp add mod addCm delCm modCm">
        <pc:chgData name="Havig, Maquinn L." userId="9e2a6ea7-2c86-4780-9484-75ea2d208251" providerId="ADAL" clId="{97879348-2F5B-6E4B-8F65-849C8CFF80CB}" dt="2024-06-19T02:00:06.770" v="1992"/>
        <pc:sldMkLst>
          <pc:docMk/>
          <pc:sldMk cId="2973182879" sldId="294"/>
        </pc:sldMkLst>
        <pc:spChg chg="add mod">
          <ac:chgData name="Havig, Maquinn L." userId="9e2a6ea7-2c86-4780-9484-75ea2d208251" providerId="ADAL" clId="{97879348-2F5B-6E4B-8F65-849C8CFF80CB}" dt="2024-06-16T00:36:00.476" v="1889" actId="1076"/>
          <ac:spMkLst>
            <pc:docMk/>
            <pc:sldMk cId="2973182879" sldId="294"/>
            <ac:spMk id="2" creationId="{1793E634-428F-F632-BD26-3AB71295F7C4}"/>
          </ac:spMkLst>
        </pc:spChg>
        <pc:spChg chg="del">
          <ac:chgData name="Havig, Maquinn L." userId="9e2a6ea7-2c86-4780-9484-75ea2d208251" providerId="ADAL" clId="{97879348-2F5B-6E4B-8F65-849C8CFF80CB}" dt="2024-06-15T23:19:02.162" v="1212" actId="478"/>
          <ac:spMkLst>
            <pc:docMk/>
            <pc:sldMk cId="2973182879" sldId="294"/>
            <ac:spMk id="7" creationId="{FC410BC4-2078-B7D2-0A38-D81AEE369B24}"/>
          </ac:spMkLst>
        </pc:spChg>
        <pc:spChg chg="mod">
          <ac:chgData name="Havig, Maquinn L." userId="9e2a6ea7-2c86-4780-9484-75ea2d208251" providerId="ADAL" clId="{97879348-2F5B-6E4B-8F65-849C8CFF80CB}" dt="2024-06-16T00:34:13.107" v="1858" actId="20577"/>
          <ac:spMkLst>
            <pc:docMk/>
            <pc:sldMk cId="2973182879" sldId="294"/>
            <ac:spMk id="160" creationId="{00000000-0000-0000-0000-000000000000}"/>
          </ac:spMkLst>
        </pc:spChg>
        <pc:picChg chg="del">
          <ac:chgData name="Havig, Maquinn L." userId="9e2a6ea7-2c86-4780-9484-75ea2d208251" providerId="ADAL" clId="{97879348-2F5B-6E4B-8F65-849C8CFF80CB}" dt="2024-06-15T23:19:04.378" v="1214" actId="478"/>
          <ac:picMkLst>
            <pc:docMk/>
            <pc:sldMk cId="2973182879" sldId="294"/>
            <ac:picMk id="3" creationId="{F9A2AD4F-83D0-8975-F9A7-AA2A0330C6E7}"/>
          </ac:picMkLst>
        </pc:picChg>
        <pc:picChg chg="del">
          <ac:chgData name="Havig, Maquinn L." userId="9e2a6ea7-2c86-4780-9484-75ea2d208251" providerId="ADAL" clId="{97879348-2F5B-6E4B-8F65-849C8CFF80CB}" dt="2024-06-15T23:19:03.327" v="1213" actId="478"/>
          <ac:picMkLst>
            <pc:docMk/>
            <pc:sldMk cId="2973182879" sldId="294"/>
            <ac:picMk id="5" creationId="{E73846A4-4F9A-0ED2-93F0-00DB20B9F560}"/>
          </ac:picMkLst>
        </pc:picChg>
        <pc:picChg chg="del">
          <ac:chgData name="Havig, Maquinn L." userId="9e2a6ea7-2c86-4780-9484-75ea2d208251" providerId="ADAL" clId="{97879348-2F5B-6E4B-8F65-849C8CFF80CB}" dt="2024-06-15T23:19:00.048" v="1211" actId="478"/>
          <ac:picMkLst>
            <pc:docMk/>
            <pc:sldMk cId="2973182879" sldId="294"/>
            <ac:picMk id="1028" creationId="{AEC38380-BEBC-A9B7-A374-D24B693965A9}"/>
          </ac:picMkLst>
        </pc:picChg>
        <pc:picChg chg="add mod">
          <ac:chgData name="Havig, Maquinn L." userId="9e2a6ea7-2c86-4780-9484-75ea2d208251" providerId="ADAL" clId="{97879348-2F5B-6E4B-8F65-849C8CFF80CB}" dt="2024-06-16T00:16:39.382" v="1711" actId="1076"/>
          <ac:picMkLst>
            <pc:docMk/>
            <pc:sldMk cId="2973182879" sldId="294"/>
            <ac:picMk id="6146" creationId="{58AB07A2-19E6-B3EB-F9B6-82770EE430B4}"/>
          </ac:picMkLst>
        </pc:picChg>
        <pc:extLst>
          <p:ext xmlns:p="http://schemas.openxmlformats.org/presentationml/2006/main" uri="{D6D511B9-2390-475A-947B-AFAB55BFBCF1}">
            <pc226:cmChg xmlns:pc226="http://schemas.microsoft.com/office/powerpoint/2022/06/main/command" chg="add del">
              <pc226:chgData name="Havig, Maquinn L." userId="9e2a6ea7-2c86-4780-9484-75ea2d208251" providerId="ADAL" clId="{97879348-2F5B-6E4B-8F65-849C8CFF80CB}" dt="2024-06-19T02:00:06.770" v="1992"/>
              <pc2:cmMkLst xmlns:pc2="http://schemas.microsoft.com/office/powerpoint/2019/9/main/command">
                <pc:docMk/>
                <pc:sldMk cId="2973182879" sldId="294"/>
                <pc2:cmMk id="{CA7A3653-CEE7-BE45-9601-4662062D5CB2}"/>
              </pc2:cmMkLst>
            </pc226:cmChg>
            <pc226:cmChg xmlns:pc226="http://schemas.microsoft.com/office/powerpoint/2022/06/main/command" chg="add del mod">
              <pc226:chgData name="Havig, Maquinn L." userId="9e2a6ea7-2c86-4780-9484-75ea2d208251" providerId="ADAL" clId="{97879348-2F5B-6E4B-8F65-849C8CFF80CB}" dt="2024-06-16T00:34:15.761" v="1860"/>
              <pc2:cmMkLst xmlns:pc2="http://schemas.microsoft.com/office/powerpoint/2019/9/main/command">
                <pc:docMk/>
                <pc:sldMk cId="2973182879" sldId="294"/>
                <pc2:cmMk id="{42B0E7C4-48DE-7742-8457-A0A1777B9031}"/>
              </pc2:cmMkLst>
            </pc226:cmChg>
          </p:ext>
        </pc:extLst>
      </pc:sldChg>
      <pc:sldChg chg="addSp delSp modSp add del mod">
        <pc:chgData name="Havig, Maquinn L." userId="9e2a6ea7-2c86-4780-9484-75ea2d208251" providerId="ADAL" clId="{97879348-2F5B-6E4B-8F65-849C8CFF80CB}" dt="2024-06-16T00:04:40.842" v="1624" actId="2696"/>
        <pc:sldMkLst>
          <pc:docMk/>
          <pc:sldMk cId="3432860445" sldId="295"/>
        </pc:sldMkLst>
        <pc:spChg chg="mod">
          <ac:chgData name="Havig, Maquinn L." userId="9e2a6ea7-2c86-4780-9484-75ea2d208251" providerId="ADAL" clId="{97879348-2F5B-6E4B-8F65-849C8CFF80CB}" dt="2024-06-16T00:03:37.853" v="1499" actId="14100"/>
          <ac:spMkLst>
            <pc:docMk/>
            <pc:sldMk cId="3432860445" sldId="295"/>
            <ac:spMk id="8" creationId="{97E2C839-4EE9-F30F-281C-D800C212896C}"/>
          </ac:spMkLst>
        </pc:spChg>
        <pc:picChg chg="add del mod">
          <ac:chgData name="Havig, Maquinn L." userId="9e2a6ea7-2c86-4780-9484-75ea2d208251" providerId="ADAL" clId="{97879348-2F5B-6E4B-8F65-849C8CFF80CB}" dt="2024-06-16T00:03:38.868" v="1500" actId="478"/>
          <ac:picMkLst>
            <pc:docMk/>
            <pc:sldMk cId="3432860445" sldId="295"/>
            <ac:picMk id="2" creationId="{991F4EA4-0AC2-CBA9-BDF8-FB6D0E5727E2}"/>
          </ac:picMkLst>
        </pc:picChg>
        <pc:picChg chg="del">
          <ac:chgData name="Havig, Maquinn L." userId="9e2a6ea7-2c86-4780-9484-75ea2d208251" providerId="ADAL" clId="{97879348-2F5B-6E4B-8F65-849C8CFF80CB}" dt="2024-06-15T23:33:15.134" v="1342" actId="478"/>
          <ac:picMkLst>
            <pc:docMk/>
            <pc:sldMk cId="3432860445" sldId="295"/>
            <ac:picMk id="17" creationId="{665CAB1A-0798-682C-7FAE-D7D5C70A9A59}"/>
          </ac:picMkLst>
        </pc:picChg>
      </pc:sldChg>
      <pc:sldChg chg="addSp delSp modSp add mod">
        <pc:chgData name="Havig, Maquinn L." userId="9e2a6ea7-2c86-4780-9484-75ea2d208251" providerId="ADAL" clId="{97879348-2F5B-6E4B-8F65-849C8CFF80CB}" dt="2024-06-15T23:57:09.928" v="1455" actId="14100"/>
        <pc:sldMkLst>
          <pc:docMk/>
          <pc:sldMk cId="3437105231" sldId="296"/>
        </pc:sldMkLst>
        <pc:spChg chg="mod">
          <ac:chgData name="Havig, Maquinn L." userId="9e2a6ea7-2c86-4780-9484-75ea2d208251" providerId="ADAL" clId="{97879348-2F5B-6E4B-8F65-849C8CFF80CB}" dt="2024-06-15T23:57:09.928" v="1455" actId="14100"/>
          <ac:spMkLst>
            <pc:docMk/>
            <pc:sldMk cId="3437105231" sldId="296"/>
            <ac:spMk id="8" creationId="{97E2C839-4EE9-F30F-281C-D800C212896C}"/>
          </ac:spMkLst>
        </pc:spChg>
        <pc:spChg chg="mod">
          <ac:chgData name="Havig, Maquinn L." userId="9e2a6ea7-2c86-4780-9484-75ea2d208251" providerId="ADAL" clId="{97879348-2F5B-6E4B-8F65-849C8CFF80CB}" dt="2024-06-15T23:54:09.560" v="1434" actId="20577"/>
          <ac:spMkLst>
            <pc:docMk/>
            <pc:sldMk cId="3437105231" sldId="296"/>
            <ac:spMk id="10" creationId="{CE036A36-DDD0-59D4-AEC4-3B215C662EEA}"/>
          </ac:spMkLst>
        </pc:spChg>
        <pc:picChg chg="del">
          <ac:chgData name="Havig, Maquinn L." userId="9e2a6ea7-2c86-4780-9484-75ea2d208251" providerId="ADAL" clId="{97879348-2F5B-6E4B-8F65-849C8CFF80CB}" dt="2024-06-15T23:54:23.695" v="1435" actId="478"/>
          <ac:picMkLst>
            <pc:docMk/>
            <pc:sldMk cId="3437105231" sldId="296"/>
            <ac:picMk id="2" creationId="{991F4EA4-0AC2-CBA9-BDF8-FB6D0E5727E2}"/>
          </ac:picMkLst>
        </pc:picChg>
        <pc:picChg chg="add mod">
          <ac:chgData name="Havig, Maquinn L." userId="9e2a6ea7-2c86-4780-9484-75ea2d208251" providerId="ADAL" clId="{97879348-2F5B-6E4B-8F65-849C8CFF80CB}" dt="2024-06-15T23:56:39.396" v="1454" actId="1440"/>
          <ac:picMkLst>
            <pc:docMk/>
            <pc:sldMk cId="3437105231" sldId="296"/>
            <ac:picMk id="4" creationId="{54A3146D-76B4-64D4-2123-C4E763D2AB6A}"/>
          </ac:picMkLst>
        </pc:picChg>
      </pc:sldChg>
      <pc:sldChg chg="addSp delSp modSp add mod">
        <pc:chgData name="Havig, Maquinn L." userId="9e2a6ea7-2c86-4780-9484-75ea2d208251" providerId="ADAL" clId="{97879348-2F5B-6E4B-8F65-849C8CFF80CB}" dt="2024-06-15T23:59:15.407" v="1471"/>
        <pc:sldMkLst>
          <pc:docMk/>
          <pc:sldMk cId="2012596139" sldId="297"/>
        </pc:sldMkLst>
        <pc:spChg chg="mod">
          <ac:chgData name="Havig, Maquinn L." userId="9e2a6ea7-2c86-4780-9484-75ea2d208251" providerId="ADAL" clId="{97879348-2F5B-6E4B-8F65-849C8CFF80CB}" dt="2024-06-15T23:59:15.407" v="1471"/>
          <ac:spMkLst>
            <pc:docMk/>
            <pc:sldMk cId="2012596139" sldId="297"/>
            <ac:spMk id="8" creationId="{97E2C839-4EE9-F30F-281C-D800C212896C}"/>
          </ac:spMkLst>
        </pc:spChg>
        <pc:picChg chg="add mod">
          <ac:chgData name="Havig, Maquinn L." userId="9e2a6ea7-2c86-4780-9484-75ea2d208251" providerId="ADAL" clId="{97879348-2F5B-6E4B-8F65-849C8CFF80CB}" dt="2024-06-15T23:58:58.198" v="1469" actId="1440"/>
          <ac:picMkLst>
            <pc:docMk/>
            <pc:sldMk cId="2012596139" sldId="297"/>
            <ac:picMk id="3" creationId="{38EBF5B3-438F-7286-198C-78874FF0A04E}"/>
          </ac:picMkLst>
        </pc:picChg>
        <pc:picChg chg="del">
          <ac:chgData name="Havig, Maquinn L." userId="9e2a6ea7-2c86-4780-9484-75ea2d208251" providerId="ADAL" clId="{97879348-2F5B-6E4B-8F65-849C8CFF80CB}" dt="2024-06-15T23:57:46.776" v="1458" actId="478"/>
          <ac:picMkLst>
            <pc:docMk/>
            <pc:sldMk cId="2012596139" sldId="297"/>
            <ac:picMk id="4" creationId="{54A3146D-76B4-64D4-2123-C4E763D2AB6A}"/>
          </ac:picMkLst>
        </pc:picChg>
      </pc:sldChg>
      <pc:sldChg chg="addSp delSp modSp add mod">
        <pc:chgData name="Havig, Maquinn L." userId="9e2a6ea7-2c86-4780-9484-75ea2d208251" providerId="ADAL" clId="{97879348-2F5B-6E4B-8F65-849C8CFF80CB}" dt="2024-06-18T02:54:14.585" v="1990" actId="207"/>
        <pc:sldMkLst>
          <pc:docMk/>
          <pc:sldMk cId="2413603102" sldId="298"/>
        </pc:sldMkLst>
        <pc:spChg chg="mod">
          <ac:chgData name="Havig, Maquinn L." userId="9e2a6ea7-2c86-4780-9484-75ea2d208251" providerId="ADAL" clId="{97879348-2F5B-6E4B-8F65-849C8CFF80CB}" dt="2024-06-16T00:11:38.764" v="1694" actId="14100"/>
          <ac:spMkLst>
            <pc:docMk/>
            <pc:sldMk cId="2413603102" sldId="298"/>
            <ac:spMk id="8" creationId="{97E2C839-4EE9-F30F-281C-D800C212896C}"/>
          </ac:spMkLst>
        </pc:spChg>
        <pc:spChg chg="mod">
          <ac:chgData name="Havig, Maquinn L." userId="9e2a6ea7-2c86-4780-9484-75ea2d208251" providerId="ADAL" clId="{97879348-2F5B-6E4B-8F65-849C8CFF80CB}" dt="2024-06-18T02:54:14.585" v="1990" actId="207"/>
          <ac:spMkLst>
            <pc:docMk/>
            <pc:sldMk cId="2413603102" sldId="298"/>
            <ac:spMk id="10" creationId="{CE036A36-DDD0-59D4-AEC4-3B215C662EEA}"/>
          </ac:spMkLst>
        </pc:spChg>
        <pc:picChg chg="add del mod">
          <ac:chgData name="Havig, Maquinn L." userId="9e2a6ea7-2c86-4780-9484-75ea2d208251" providerId="ADAL" clId="{97879348-2F5B-6E4B-8F65-849C8CFF80CB}" dt="2024-06-16T00:11:43.183" v="1695" actId="1076"/>
          <ac:picMkLst>
            <pc:docMk/>
            <pc:sldMk cId="2413603102" sldId="298"/>
            <ac:picMk id="2" creationId="{991F4EA4-0AC2-CBA9-BDF8-FB6D0E5727E2}"/>
          </ac:picMkLst>
        </pc:picChg>
        <pc:picChg chg="add mod">
          <ac:chgData name="Havig, Maquinn L." userId="9e2a6ea7-2c86-4780-9484-75ea2d208251" providerId="ADAL" clId="{97879348-2F5B-6E4B-8F65-849C8CFF80CB}" dt="2024-06-16T00:03:37.199" v="1497" actId="1076"/>
          <ac:picMkLst>
            <pc:docMk/>
            <pc:sldMk cId="2413603102" sldId="298"/>
            <ac:picMk id="3" creationId="{714937E2-7020-35E2-642F-B11141484C8E}"/>
          </ac:picMkLst>
        </pc:picChg>
      </pc:sldChg>
      <pc:sldChg chg="delSp modSp add mod">
        <pc:chgData name="Havig, Maquinn L." userId="9e2a6ea7-2c86-4780-9484-75ea2d208251" providerId="ADAL" clId="{97879348-2F5B-6E4B-8F65-849C8CFF80CB}" dt="2024-06-16T00:36:21.228" v="1890" actId="14100"/>
        <pc:sldMkLst>
          <pc:docMk/>
          <pc:sldMk cId="3021374778" sldId="299"/>
        </pc:sldMkLst>
        <pc:spChg chg="mod">
          <ac:chgData name="Havig, Maquinn L." userId="9e2a6ea7-2c86-4780-9484-75ea2d208251" providerId="ADAL" clId="{97879348-2F5B-6E4B-8F65-849C8CFF80CB}" dt="2024-06-16T00:36:21.228" v="1890" actId="14100"/>
          <ac:spMkLst>
            <pc:docMk/>
            <pc:sldMk cId="3021374778" sldId="299"/>
            <ac:spMk id="8" creationId="{97E2C839-4EE9-F30F-281C-D800C212896C}"/>
          </ac:spMkLst>
        </pc:spChg>
        <pc:picChg chg="del">
          <ac:chgData name="Havig, Maquinn L." userId="9e2a6ea7-2c86-4780-9484-75ea2d208251" providerId="ADAL" clId="{97879348-2F5B-6E4B-8F65-849C8CFF80CB}" dt="2024-06-16T00:11:52.618" v="1698" actId="478"/>
          <ac:picMkLst>
            <pc:docMk/>
            <pc:sldMk cId="3021374778" sldId="299"/>
            <ac:picMk id="2" creationId="{991F4EA4-0AC2-CBA9-BDF8-FB6D0E5727E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11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69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543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3423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54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5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741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10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80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36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313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1"/>
          <p:cNvGrpSpPr/>
          <p:nvPr/>
        </p:nvGrpSpPr>
        <p:grpSpPr>
          <a:xfrm>
            <a:off x="0" y="-8467"/>
            <a:ext cx="12192000" cy="6866467"/>
            <a:chOff x="0" y="-8467"/>
            <a:chExt cx="12192000" cy="6866467"/>
          </a:xfrm>
        </p:grpSpPr>
        <p:sp>
          <p:nvSpPr>
            <p:cNvPr id="28" name="Google Shape;28;p21"/>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2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30" name="Google Shape;30;p2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31" name="Google Shape;31;p2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2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2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2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1"/>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30"/>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0"/>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31"/>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1"/>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31"/>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31"/>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31"/>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32"/>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2"/>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3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3"/>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33"/>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3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3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3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5"/>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36"/>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6"/>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3"/>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24"/>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25"/>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25"/>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25"/>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28"/>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a:spLocks noGrp="1"/>
          </p:cNvSpPr>
          <p:nvPr>
            <p:ph type="pic" idx="2"/>
          </p:nvPr>
        </p:nvSpPr>
        <p:spPr>
          <a:xfrm>
            <a:off x="677334" y="609600"/>
            <a:ext cx="8596668" cy="3845718"/>
          </a:xfrm>
          <a:prstGeom prst="rect">
            <a:avLst/>
          </a:prstGeom>
          <a:noFill/>
          <a:ln>
            <a:noFill/>
          </a:ln>
        </p:spPr>
      </p:sp>
      <p:sp>
        <p:nvSpPr>
          <p:cNvPr id="90" name="Google Shape;90;p29"/>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0" y="-8467"/>
            <a:ext cx="12192000" cy="6866467"/>
            <a:chOff x="0" y="-8467"/>
            <a:chExt cx="12192000" cy="6866467"/>
          </a:xfrm>
        </p:grpSpPr>
        <p:cxnSp>
          <p:nvCxnSpPr>
            <p:cNvPr id="11" name="Google Shape;11;p20"/>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20"/>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0"/>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20"/>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0"/>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2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ro-football-reference.com/years/2023/advanced.htm#site_menu_lin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ufl.instructure.com/courses/495296/files/88072280?wrap=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sa/4.0/deed.en" TargetMode="External"/><Relationship Id="rId5" Type="http://schemas.openxmlformats.org/officeDocument/2006/relationships/hyperlink" Target="https://commons.wikimedia.org/w/index.php?title=User:Marco88B&amp;action=edit&amp;redlink=1" TargetMode="External"/><Relationship Id="rId4" Type="http://schemas.openxmlformats.org/officeDocument/2006/relationships/hyperlink" Target="https://commons.wikimedia.org/wiki/File:Iceberg_J%C3%B6kuls%C3%A1rl%C3%B3n.jp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qxo8p8PtFeA?feature=oembed"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vPde9bYrr80?feature=oembed" TargetMode="Externa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wkkllZqICaQ?feature=oembed"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hyperlink" Target="https://ufl.instructure.com/courses/495296/files/88072027?wrap=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400050" y="437093"/>
            <a:ext cx="9144000" cy="2387600"/>
          </a:xfrm>
          <a:prstGeom prst="rect">
            <a:avLst/>
          </a:prstGeom>
          <a:noFill/>
          <a:ln>
            <a:noFill/>
          </a:ln>
        </p:spPr>
        <p:txBody>
          <a:bodyPr spcFirstLastPara="1" wrap="square" lIns="91425" tIns="45700" rIns="91425" bIns="45700" anchor="b" anchorCtr="0">
            <a:normAutofit/>
          </a:bodyPr>
          <a:lstStyle/>
          <a:p>
            <a:pPr>
              <a:buClr>
                <a:srgbClr val="005496"/>
              </a:buClr>
            </a:pPr>
            <a:r>
              <a:rPr lang="en-US" b="1" dirty="0">
                <a:solidFill>
                  <a:srgbClr val="005496"/>
                </a:solidFill>
                <a:latin typeface="Trebuchet MS"/>
                <a:ea typeface="Trebuchet MS"/>
                <a:cs typeface="Trebuchet MS"/>
                <a:sym typeface="Trebuchet MS"/>
              </a:rPr>
              <a:t>AI Section 5:</a:t>
            </a:r>
            <a:r>
              <a:rPr lang="en-US" b="1" dirty="0">
                <a:solidFill>
                  <a:srgbClr val="005496"/>
                </a:solidFill>
              </a:rPr>
              <a:t> Predictions &amp; Outcomes</a:t>
            </a:r>
            <a:endParaRPr dirty="0"/>
          </a:p>
        </p:txBody>
      </p:sp>
      <p:pic>
        <p:nvPicPr>
          <p:cNvPr id="149" name="Google Shape;149;p1"/>
          <p:cNvPicPr preferRelativeResize="0"/>
          <p:nvPr/>
        </p:nvPicPr>
        <p:blipFill rotWithShape="1">
          <a:blip r:embed="rId3">
            <a:alphaModFix/>
          </a:blip>
          <a:srcRect/>
          <a:stretch/>
        </p:blipFill>
        <p:spPr>
          <a:xfrm>
            <a:off x="783693" y="4201752"/>
            <a:ext cx="5014390" cy="2219155"/>
          </a:xfrm>
          <a:prstGeom prst="rect">
            <a:avLst/>
          </a:prstGeom>
          <a:noFill/>
          <a:ln>
            <a:noFill/>
          </a:ln>
        </p:spPr>
      </p:pic>
      <p:pic>
        <p:nvPicPr>
          <p:cNvPr id="150" name="Google Shape;150;p1"/>
          <p:cNvPicPr preferRelativeResize="0"/>
          <p:nvPr/>
        </p:nvPicPr>
        <p:blipFill rotWithShape="1">
          <a:blip r:embed="rId4">
            <a:alphaModFix/>
          </a:blip>
          <a:srcRect/>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r>
              <a:rPr lang="en-US" b="1" dirty="0">
                <a:solidFill>
                  <a:srgbClr val="00B050"/>
                </a:solidFill>
              </a:rPr>
              <a:t>TO DO: Linear Regression</a:t>
            </a:r>
            <a:endParaRPr lang="en-US" dirty="0">
              <a:solidFill>
                <a:srgbClr val="00B050"/>
              </a:solidFill>
            </a:endParaRPr>
          </a:p>
        </p:txBody>
      </p:sp>
      <p:sp>
        <p:nvSpPr>
          <p:cNvPr id="6" name="TextBox 5">
            <a:extLst>
              <a:ext uri="{FF2B5EF4-FFF2-40B4-BE49-F238E27FC236}">
                <a16:creationId xmlns:a16="http://schemas.microsoft.com/office/drawing/2014/main" id="{CD6E4491-5DB7-7BDC-7782-5D261B875BEF}"/>
              </a:ext>
            </a:extLst>
          </p:cNvPr>
          <p:cNvSpPr txBox="1"/>
          <p:nvPr/>
        </p:nvSpPr>
        <p:spPr>
          <a:xfrm>
            <a:off x="677334" y="1568824"/>
            <a:ext cx="4835029" cy="1446550"/>
          </a:xfrm>
          <a:prstGeom prst="rect">
            <a:avLst/>
          </a:prstGeom>
          <a:noFill/>
        </p:spPr>
        <p:txBody>
          <a:bodyPr wrap="square" lIns="91440" tIns="45720" rIns="91440" bIns="45720" anchor="t">
            <a:spAutoFit/>
          </a:bodyPr>
          <a:lstStyle/>
          <a:p>
            <a:r>
              <a:rPr lang="en-US" sz="2000" dirty="0">
                <a:solidFill>
                  <a:srgbClr val="005496"/>
                </a:solidFill>
                <a:highlight>
                  <a:srgbClr val="FFFFFF"/>
                </a:highlight>
                <a:latin typeface="Trebuchet MS"/>
              </a:rPr>
              <a:t>4.   Follow the directions to make the regression model and make the prediction based on the before score.</a:t>
            </a:r>
            <a:endParaRPr lang="en-US" dirty="0"/>
          </a:p>
          <a:p>
            <a:br>
              <a:rPr lang="en-US" dirty="0"/>
            </a:br>
            <a:endParaRPr lang="en-US" dirty="0"/>
          </a:p>
        </p:txBody>
      </p:sp>
      <p:sp>
        <p:nvSpPr>
          <p:cNvPr id="2" name="TextBox 1">
            <a:extLst>
              <a:ext uri="{FF2B5EF4-FFF2-40B4-BE49-F238E27FC236}">
                <a16:creationId xmlns:a16="http://schemas.microsoft.com/office/drawing/2014/main" id="{D230CD47-A0E3-0009-54B7-CDEBD0289D9C}"/>
              </a:ext>
            </a:extLst>
          </p:cNvPr>
          <p:cNvSpPr txBox="1"/>
          <p:nvPr/>
        </p:nvSpPr>
        <p:spPr>
          <a:xfrm>
            <a:off x="6484482" y="1564784"/>
            <a:ext cx="35242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Should be able to see an increase in the score after: </a:t>
            </a:r>
          </a:p>
        </p:txBody>
      </p:sp>
      <p:pic>
        <p:nvPicPr>
          <p:cNvPr id="3" name="Picture 2" descr="A graph on a white sheet&#10;&#10;Description automatically generated">
            <a:extLst>
              <a:ext uri="{FF2B5EF4-FFF2-40B4-BE49-F238E27FC236}">
                <a16:creationId xmlns:a16="http://schemas.microsoft.com/office/drawing/2014/main" id="{CBE96626-4916-9538-6E1D-3027F4663CA5}"/>
              </a:ext>
            </a:extLst>
          </p:cNvPr>
          <p:cNvPicPr>
            <a:picLocks noChangeAspect="1"/>
          </p:cNvPicPr>
          <p:nvPr/>
        </p:nvPicPr>
        <p:blipFill>
          <a:blip r:embed="rId3"/>
          <a:stretch>
            <a:fillRect/>
          </a:stretch>
        </p:blipFill>
        <p:spPr>
          <a:xfrm>
            <a:off x="6357938" y="2090738"/>
            <a:ext cx="3990975" cy="2924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458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r>
              <a:rPr lang="en-US" b="1" dirty="0">
                <a:solidFill>
                  <a:srgbClr val="00B050"/>
                </a:solidFill>
              </a:rPr>
              <a:t>TO DO: Linear Regression</a:t>
            </a:r>
            <a:endParaRPr lang="en-US" dirty="0">
              <a:solidFill>
                <a:srgbClr val="00B050"/>
              </a:solidFill>
            </a:endParaRPr>
          </a:p>
        </p:txBody>
      </p:sp>
      <p:sp>
        <p:nvSpPr>
          <p:cNvPr id="6" name="TextBox 5">
            <a:extLst>
              <a:ext uri="{FF2B5EF4-FFF2-40B4-BE49-F238E27FC236}">
                <a16:creationId xmlns:a16="http://schemas.microsoft.com/office/drawing/2014/main" id="{CD6E4491-5DB7-7BDC-7782-5D261B875BEF}"/>
              </a:ext>
            </a:extLst>
          </p:cNvPr>
          <p:cNvSpPr txBox="1"/>
          <p:nvPr/>
        </p:nvSpPr>
        <p:spPr>
          <a:xfrm>
            <a:off x="677334" y="1568824"/>
            <a:ext cx="4835029" cy="3293209"/>
          </a:xfrm>
          <a:prstGeom prst="rect">
            <a:avLst/>
          </a:prstGeom>
          <a:noFill/>
        </p:spPr>
        <p:txBody>
          <a:bodyPr wrap="square" lIns="91440" tIns="45720" rIns="91440" bIns="45720" anchor="t">
            <a:spAutoFit/>
          </a:bodyPr>
          <a:lstStyle/>
          <a:p>
            <a:r>
              <a:rPr lang="en-US" sz="2000" dirty="0">
                <a:solidFill>
                  <a:srgbClr val="005496"/>
                </a:solidFill>
                <a:highlight>
                  <a:srgbClr val="FFFFFF"/>
                </a:highlight>
                <a:latin typeface="Trebuchet MS"/>
              </a:rPr>
              <a:t>5.  Why might a student want to know how much the training program would improve their score before they signed up for the program?</a:t>
            </a:r>
            <a:endParaRPr lang="en-US">
              <a:latin typeface="Trebuchet MS"/>
            </a:endParaRPr>
          </a:p>
          <a:p>
            <a:endParaRPr lang="en-US" sz="2000" dirty="0">
              <a:solidFill>
                <a:srgbClr val="005496"/>
              </a:solidFill>
              <a:highlight>
                <a:srgbClr val="FFFFFF"/>
              </a:highlight>
              <a:latin typeface="Trebuchet MS"/>
            </a:endParaRPr>
          </a:p>
          <a:p>
            <a:r>
              <a:rPr lang="en-US" sz="2000" dirty="0">
                <a:solidFill>
                  <a:srgbClr val="005496"/>
                </a:solidFill>
                <a:highlight>
                  <a:srgbClr val="FFFFFF"/>
                </a:highlight>
                <a:latin typeface="Trebuchet MS"/>
              </a:rPr>
              <a:t>6.  Will the program always accurately predict a student's performance after taking the class?</a:t>
            </a:r>
            <a:endParaRPr lang="en-US">
              <a:latin typeface="Trebuchet MS"/>
            </a:endParaRPr>
          </a:p>
          <a:p>
            <a:endParaRPr lang="en-US" sz="2000" dirty="0">
              <a:solidFill>
                <a:srgbClr val="005496"/>
              </a:solidFill>
              <a:highlight>
                <a:srgbClr val="FFFFFF"/>
              </a:highlight>
              <a:latin typeface="Trebuchet MS"/>
            </a:endParaRPr>
          </a:p>
          <a:p>
            <a:br>
              <a:rPr lang="en-US" dirty="0"/>
            </a:br>
            <a:endParaRPr lang="en-US">
              <a:latin typeface="Trebuchet MS"/>
            </a:endParaRPr>
          </a:p>
        </p:txBody>
      </p:sp>
      <p:pic>
        <p:nvPicPr>
          <p:cNvPr id="8" name="Picture 7" descr="Person using laptop">
            <a:extLst>
              <a:ext uri="{FF2B5EF4-FFF2-40B4-BE49-F238E27FC236}">
                <a16:creationId xmlns:a16="http://schemas.microsoft.com/office/drawing/2014/main" id="{7D785042-A660-128C-3038-815D686DE451}"/>
              </a:ext>
            </a:extLst>
          </p:cNvPr>
          <p:cNvPicPr>
            <a:picLocks noChangeAspect="1"/>
          </p:cNvPicPr>
          <p:nvPr/>
        </p:nvPicPr>
        <p:blipFill>
          <a:blip r:embed="rId3"/>
          <a:stretch>
            <a:fillRect/>
          </a:stretch>
        </p:blipFill>
        <p:spPr>
          <a:xfrm>
            <a:off x="5924550" y="1711874"/>
            <a:ext cx="4552950" cy="2881801"/>
          </a:xfrm>
          <a:prstGeom prst="rect">
            <a:avLst/>
          </a:prstGeom>
          <a:ln>
            <a:noFill/>
          </a:ln>
          <a:effectLst>
            <a:softEdge rad="112500"/>
          </a:effectLst>
        </p:spPr>
      </p:pic>
    </p:spTree>
    <p:extLst>
      <p:ext uri="{BB962C8B-B14F-4D97-AF65-F5344CB8AC3E}">
        <p14:creationId xmlns:p14="http://schemas.microsoft.com/office/powerpoint/2010/main" val="208409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lstStyle/>
          <a:p>
            <a:r>
              <a:rPr lang="en-US" b="1" dirty="0">
                <a:solidFill>
                  <a:srgbClr val="00B050"/>
                </a:solidFill>
              </a:rPr>
              <a:t>To Do: Sports Analysis</a:t>
            </a:r>
            <a:endParaRPr lang="en-US" dirty="0"/>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511002"/>
            <a:ext cx="6240301" cy="4943587"/>
          </a:xfrm>
          <a:prstGeom prst="rect">
            <a:avLst/>
          </a:prstGeom>
          <a:noFill/>
          <a:ln>
            <a:noFill/>
          </a:ln>
        </p:spPr>
        <p:txBody>
          <a:bodyPr spcFirstLastPara="1" wrap="square" lIns="91425" tIns="45700" rIns="91425" bIns="45700" anchor="t" anchorCtr="0">
            <a:normAutofit/>
          </a:bodyPr>
          <a:lstStyle/>
          <a:p>
            <a:pPr marL="137160" indent="0">
              <a:buNone/>
            </a:pPr>
            <a:r>
              <a:rPr lang="en-US" dirty="0">
                <a:solidFill>
                  <a:schemeClr val="tx1"/>
                </a:solidFill>
                <a:highlight>
                  <a:srgbClr val="FFFFFF"/>
                </a:highlight>
              </a:rPr>
              <a:t>Now we will look at some Sports data</a:t>
            </a:r>
            <a:r>
              <a:rPr lang="en-US" i="0" dirty="0">
                <a:solidFill>
                  <a:schemeClr val="tx1"/>
                </a:solidFill>
                <a:effectLst/>
                <a:highlight>
                  <a:srgbClr val="FFFFFF"/>
                </a:highlight>
              </a:rPr>
              <a:t>.</a:t>
            </a:r>
            <a:endParaRPr lang="en-US">
              <a:solidFill>
                <a:schemeClr val="tx1"/>
              </a:solidFill>
            </a:endParaRPr>
          </a:p>
          <a:p>
            <a:pPr marL="137160" indent="0">
              <a:buNone/>
            </a:pPr>
            <a:r>
              <a:rPr lang="en-US" dirty="0">
                <a:solidFill>
                  <a:schemeClr val="tx1"/>
                </a:solidFill>
                <a:highlight>
                  <a:srgbClr val="FFFFFF"/>
                </a:highlight>
              </a:rPr>
              <a:t>The file </a:t>
            </a:r>
            <a:r>
              <a:rPr lang="en-US" i="0" dirty="0">
                <a:solidFill>
                  <a:schemeClr val="tx1"/>
                </a:solidFill>
                <a:effectLst/>
                <a:highlight>
                  <a:srgbClr val="FFFFFF"/>
                </a:highlight>
              </a:rPr>
              <a:t>you </a:t>
            </a:r>
            <a:r>
              <a:rPr lang="en-US" dirty="0">
                <a:solidFill>
                  <a:schemeClr val="tx1"/>
                </a:solidFill>
                <a:highlight>
                  <a:srgbClr val="FFFFFF"/>
                </a:highlight>
              </a:rPr>
              <a:t>will use is from pro football  -  </a:t>
            </a:r>
            <a:r>
              <a:rPr lang="en-US" dirty="0">
                <a:solidFill>
                  <a:schemeClr val="accent1"/>
                </a:solidFill>
                <a:highlight>
                  <a:srgbClr val="FFFFFF"/>
                </a:highlight>
                <a:hlinkClick r:id="rId3">
                  <a:extLst>
                    <a:ext uri="{A12FA001-AC4F-418D-AE19-62706E023703}">
                      <ahyp:hlinkClr xmlns:ahyp="http://schemas.microsoft.com/office/drawing/2018/hyperlinkcolor" val="tx"/>
                    </a:ext>
                  </a:extLst>
                </a:hlinkClick>
              </a:rPr>
              <a:t>2023 NFL Advanced Stats | Pro-Football-Reference.com.</a:t>
            </a:r>
            <a:endParaRPr lang="en-US">
              <a:solidFill>
                <a:schemeClr val="accent1"/>
              </a:solidFill>
            </a:endParaRPr>
          </a:p>
          <a:p>
            <a:pPr marL="137160" indent="0">
              <a:buNone/>
            </a:pPr>
            <a:r>
              <a:rPr lang="en-US" dirty="0">
                <a:solidFill>
                  <a:schemeClr val="tx1"/>
                </a:solidFill>
                <a:highlight>
                  <a:srgbClr val="FFFFFF"/>
                </a:highlight>
              </a:rPr>
              <a:t>We are using the 2023 statistics for passing and receiving data. They are already loaded into the spreadsheet below for</a:t>
            </a:r>
            <a:r>
              <a:rPr lang="en-US" i="0" dirty="0">
                <a:solidFill>
                  <a:schemeClr val="tx1"/>
                </a:solidFill>
                <a:effectLst/>
                <a:highlight>
                  <a:srgbClr val="FFFFFF"/>
                </a:highlight>
              </a:rPr>
              <a:t> you to </a:t>
            </a:r>
            <a:r>
              <a:rPr lang="en-US" dirty="0">
                <a:solidFill>
                  <a:schemeClr val="tx1"/>
                </a:solidFill>
                <a:highlight>
                  <a:srgbClr val="FFFFFF"/>
                </a:highlight>
              </a:rPr>
              <a:t>use</a:t>
            </a:r>
            <a:r>
              <a:rPr lang="en-US" i="0" dirty="0">
                <a:solidFill>
                  <a:schemeClr val="tx1"/>
                </a:solidFill>
                <a:effectLst/>
                <a:highlight>
                  <a:srgbClr val="FFFFFF"/>
                </a:highlight>
              </a:rPr>
              <a:t>.</a:t>
            </a:r>
            <a:endParaRPr lang="en-US" dirty="0">
              <a:solidFill>
                <a:schemeClr val="tx1"/>
              </a:solidFill>
            </a:endParaRPr>
          </a:p>
          <a:p>
            <a:pPr marL="137160" indent="0">
              <a:buNone/>
            </a:pPr>
            <a:r>
              <a:rPr lang="en-US" dirty="0">
                <a:solidFill>
                  <a:schemeClr val="tx1"/>
                </a:solidFill>
                <a:highlight>
                  <a:srgbClr val="FFFFFF"/>
                </a:highlight>
                <a:hlinkClick r:id="rId4"/>
              </a:rPr>
              <a:t>2023 NFL data stats.xlsx</a:t>
            </a:r>
            <a:r>
              <a:rPr lang="en-US" dirty="0">
                <a:solidFill>
                  <a:schemeClr val="tx1"/>
                </a:solidFill>
                <a:highlight>
                  <a:srgbClr val="FFFFFF"/>
                </a:highlight>
              </a:rPr>
              <a:t> </a:t>
            </a:r>
            <a:endParaRPr lang="en-US">
              <a:solidFill>
                <a:schemeClr val="tx1"/>
              </a:solidFill>
            </a:endParaRPr>
          </a:p>
          <a:p>
            <a:pPr marL="137160" indent="0">
              <a:buNone/>
            </a:pPr>
            <a:endParaRPr lang="en-US" dirty="0">
              <a:solidFill>
                <a:schemeClr val="tx1"/>
              </a:solidFill>
              <a:highlight>
                <a:srgbClr val="FFFFFF"/>
              </a:highlight>
            </a:endParaRPr>
          </a:p>
          <a:p>
            <a:pPr marL="137160" indent="0">
              <a:buNone/>
            </a:pPr>
            <a:br>
              <a:rPr lang="en-US" dirty="0"/>
            </a:br>
            <a:endParaRPr lang="en-US" dirty="0"/>
          </a:p>
        </p:txBody>
      </p:sp>
      <p:pic>
        <p:nvPicPr>
          <p:cNvPr id="3" name="Picture 2" descr="Person snapping a football">
            <a:extLst>
              <a:ext uri="{FF2B5EF4-FFF2-40B4-BE49-F238E27FC236}">
                <a16:creationId xmlns:a16="http://schemas.microsoft.com/office/drawing/2014/main" id="{E2A1D6FF-279F-7C5C-3477-4F05EFEF680F}"/>
              </a:ext>
            </a:extLst>
          </p:cNvPr>
          <p:cNvPicPr>
            <a:picLocks noChangeAspect="1"/>
          </p:cNvPicPr>
          <p:nvPr/>
        </p:nvPicPr>
        <p:blipFill>
          <a:blip r:embed="rId5"/>
          <a:stretch>
            <a:fillRect/>
          </a:stretch>
        </p:blipFill>
        <p:spPr>
          <a:xfrm>
            <a:off x="6682879" y="1938787"/>
            <a:ext cx="4692203" cy="35555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040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lstStyle/>
          <a:p>
            <a:r>
              <a:rPr lang="en-US" b="1" dirty="0">
                <a:solidFill>
                  <a:srgbClr val="00B050"/>
                </a:solidFill>
              </a:rPr>
              <a:t>To Do: Sports Analysis</a:t>
            </a:r>
            <a:endParaRPr lang="en-US" dirty="0"/>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511002"/>
            <a:ext cx="6240301" cy="4943587"/>
          </a:xfrm>
          <a:prstGeom prst="rect">
            <a:avLst/>
          </a:prstGeom>
          <a:noFill/>
          <a:ln>
            <a:noFill/>
          </a:ln>
        </p:spPr>
        <p:txBody>
          <a:bodyPr spcFirstLastPara="1" wrap="square" lIns="91425" tIns="45700" rIns="91425" bIns="45700" anchor="t" anchorCtr="0">
            <a:normAutofit lnSpcReduction="10000"/>
          </a:bodyPr>
          <a:lstStyle/>
          <a:p>
            <a:pPr marL="137160" indent="0">
              <a:buNone/>
            </a:pPr>
            <a:r>
              <a:rPr lang="en-US" dirty="0">
                <a:solidFill>
                  <a:schemeClr val="tx1"/>
                </a:solidFill>
                <a:highlight>
                  <a:srgbClr val="FFFFFF"/>
                </a:highlight>
              </a:rPr>
              <a:t>1</a:t>
            </a:r>
            <a:r>
              <a:rPr lang="en-US" i="0" dirty="0">
                <a:solidFill>
                  <a:schemeClr val="tx1"/>
                </a:solidFill>
                <a:effectLst/>
                <a:highlight>
                  <a:srgbClr val="FFFFFF"/>
                </a:highlight>
              </a:rPr>
              <a:t>.</a:t>
            </a:r>
            <a:r>
              <a:rPr lang="en-US" dirty="0">
                <a:solidFill>
                  <a:schemeClr val="tx1"/>
                </a:solidFill>
                <a:highlight>
                  <a:srgbClr val="FFFFFF"/>
                </a:highlight>
              </a:rPr>
              <a:t> What two variables would you think are related and would be good to try and do regression on?</a:t>
            </a:r>
            <a:endParaRPr lang="en-US" dirty="0"/>
          </a:p>
          <a:p>
            <a:pPr marL="137160" indent="0">
              <a:buNone/>
            </a:pPr>
            <a:r>
              <a:rPr lang="en-US" dirty="0">
                <a:solidFill>
                  <a:schemeClr val="tx1"/>
                </a:solidFill>
                <a:highlight>
                  <a:srgbClr val="FFFFFF"/>
                </a:highlight>
              </a:rPr>
              <a:t>2. Using what </a:t>
            </a:r>
            <a:r>
              <a:rPr lang="en-US" i="0" dirty="0">
                <a:solidFill>
                  <a:schemeClr val="tx1"/>
                </a:solidFill>
                <a:effectLst/>
                <a:highlight>
                  <a:srgbClr val="FFFFFF"/>
                </a:highlight>
              </a:rPr>
              <a:t>you </a:t>
            </a:r>
            <a:r>
              <a:rPr lang="en-US" dirty="0">
                <a:solidFill>
                  <a:schemeClr val="tx1"/>
                </a:solidFill>
                <a:highlight>
                  <a:srgbClr val="FFFFFF"/>
                </a:highlight>
              </a:rPr>
              <a:t>learned in the last spreadsheet, do regression for at least two different comparisons</a:t>
            </a:r>
            <a:r>
              <a:rPr lang="en-US" dirty="0">
                <a:solidFill>
                  <a:srgbClr val="000000"/>
                </a:solidFill>
                <a:highlight>
                  <a:srgbClr val="FFFFFF"/>
                </a:highlight>
              </a:rPr>
              <a:t>. Decide what two different comparisons you want to make.</a:t>
            </a:r>
            <a:endParaRPr lang="en-US" dirty="0">
              <a:solidFill>
                <a:srgbClr val="000000"/>
              </a:solidFill>
            </a:endParaRPr>
          </a:p>
          <a:p>
            <a:pPr marL="137160" indent="0">
              <a:buNone/>
            </a:pPr>
            <a:r>
              <a:rPr lang="en-US" dirty="0">
                <a:solidFill>
                  <a:schemeClr val="tx1"/>
                </a:solidFill>
                <a:highlight>
                  <a:srgbClr val="FFFFFF"/>
                </a:highlight>
              </a:rPr>
              <a:t>3. How well did your regressions turn out? What was your number for the trendline? How well correlated was the data?</a:t>
            </a:r>
            <a:endParaRPr lang="en-US" dirty="0">
              <a:solidFill>
                <a:schemeClr val="tx1"/>
              </a:solidFill>
            </a:endParaRPr>
          </a:p>
          <a:p>
            <a:pPr marL="137160" indent="0">
              <a:buNone/>
            </a:pPr>
            <a:r>
              <a:rPr lang="en-US" dirty="0">
                <a:solidFill>
                  <a:schemeClr val="tx1"/>
                </a:solidFill>
                <a:highlight>
                  <a:srgbClr val="FFFFFF"/>
                </a:highlight>
              </a:rPr>
              <a:t>4. Why do </a:t>
            </a:r>
            <a:r>
              <a:rPr lang="en-US" i="0" dirty="0">
                <a:solidFill>
                  <a:schemeClr val="tx1"/>
                </a:solidFill>
                <a:effectLst/>
                <a:highlight>
                  <a:srgbClr val="FFFFFF"/>
                </a:highlight>
              </a:rPr>
              <a:t>you </a:t>
            </a:r>
            <a:r>
              <a:rPr lang="en-US" dirty="0">
                <a:solidFill>
                  <a:schemeClr val="tx1"/>
                </a:solidFill>
                <a:highlight>
                  <a:srgbClr val="FFFFFF"/>
                </a:highlight>
              </a:rPr>
              <a:t>think it is important to understand the data in order to be able </a:t>
            </a:r>
            <a:r>
              <a:rPr lang="en-US" i="0" dirty="0">
                <a:solidFill>
                  <a:schemeClr val="tx1"/>
                </a:solidFill>
                <a:effectLst/>
                <a:highlight>
                  <a:srgbClr val="FFFFFF"/>
                </a:highlight>
              </a:rPr>
              <a:t>to </a:t>
            </a:r>
            <a:r>
              <a:rPr lang="en-US" dirty="0">
                <a:solidFill>
                  <a:schemeClr val="tx1"/>
                </a:solidFill>
                <a:highlight>
                  <a:srgbClr val="FFFFFF"/>
                </a:highlight>
              </a:rPr>
              <a:t>use it to make predictions?</a:t>
            </a:r>
            <a:endParaRPr lang="en-US" dirty="0">
              <a:solidFill>
                <a:schemeClr val="tx1"/>
              </a:solidFill>
            </a:endParaRPr>
          </a:p>
          <a:p>
            <a:pPr marL="137160" indent="0">
              <a:buNone/>
            </a:pPr>
            <a:br>
              <a:rPr lang="en-US" dirty="0"/>
            </a:br>
            <a:endParaRPr lang="en-US" dirty="0"/>
          </a:p>
          <a:p>
            <a:pPr marL="137160" indent="0">
              <a:buNone/>
            </a:pPr>
            <a:endParaRPr lang="en-US" dirty="0">
              <a:solidFill>
                <a:schemeClr val="tx1"/>
              </a:solidFill>
              <a:highlight>
                <a:srgbClr val="FFFFFF"/>
              </a:highlight>
            </a:endParaRPr>
          </a:p>
          <a:p>
            <a:pPr marL="137160" indent="0">
              <a:buNone/>
            </a:pPr>
            <a:br>
              <a:rPr lang="en-US" dirty="0"/>
            </a:br>
            <a:endParaRPr lang="en-US" dirty="0"/>
          </a:p>
        </p:txBody>
      </p:sp>
      <p:pic>
        <p:nvPicPr>
          <p:cNvPr id="3" name="Picture 2" descr="Person doing presentation">
            <a:extLst>
              <a:ext uri="{FF2B5EF4-FFF2-40B4-BE49-F238E27FC236}">
                <a16:creationId xmlns:a16="http://schemas.microsoft.com/office/drawing/2014/main" id="{B46E9D21-2EB1-3148-5387-91513DFD5ACA}"/>
              </a:ext>
            </a:extLst>
          </p:cNvPr>
          <p:cNvPicPr>
            <a:picLocks noChangeAspect="1"/>
          </p:cNvPicPr>
          <p:nvPr/>
        </p:nvPicPr>
        <p:blipFill>
          <a:blip r:embed="rId3"/>
          <a:stretch>
            <a:fillRect/>
          </a:stretch>
        </p:blipFill>
        <p:spPr>
          <a:xfrm>
            <a:off x="7044905" y="1935318"/>
            <a:ext cx="4471360" cy="2972988"/>
          </a:xfrm>
          <a:prstGeom prst="rect">
            <a:avLst/>
          </a:prstGeom>
          <a:ln>
            <a:noFill/>
          </a:ln>
          <a:effectLst>
            <a:softEdge rad="112500"/>
          </a:effectLst>
        </p:spPr>
      </p:pic>
    </p:spTree>
    <p:extLst>
      <p:ext uri="{BB962C8B-B14F-4D97-AF65-F5344CB8AC3E}">
        <p14:creationId xmlns:p14="http://schemas.microsoft.com/office/powerpoint/2010/main" val="201503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a:buClr>
                <a:srgbClr val="005496"/>
              </a:buClr>
              <a:buSzPts val="3200"/>
            </a:pPr>
            <a:r>
              <a:rPr lang="en-US" b="1" dirty="0">
                <a:solidFill>
                  <a:srgbClr val="005496"/>
                </a:solidFill>
              </a:rPr>
              <a:t>Refine</a:t>
            </a:r>
            <a:endParaRPr sz="4000" dirty="0"/>
          </a:p>
        </p:txBody>
      </p:sp>
      <p:sp>
        <p:nvSpPr>
          <p:cNvPr id="6" name="TextBox 5">
            <a:extLst>
              <a:ext uri="{FF2B5EF4-FFF2-40B4-BE49-F238E27FC236}">
                <a16:creationId xmlns:a16="http://schemas.microsoft.com/office/drawing/2014/main" id="{CD6E4491-5DB7-7BDC-7782-5D261B875BEF}"/>
              </a:ext>
            </a:extLst>
          </p:cNvPr>
          <p:cNvSpPr txBox="1"/>
          <p:nvPr/>
        </p:nvSpPr>
        <p:spPr>
          <a:xfrm>
            <a:off x="677332" y="1431442"/>
            <a:ext cx="5525682" cy="3906441"/>
          </a:xfrm>
          <a:prstGeom prst="rect">
            <a:avLst/>
          </a:prstGeom>
          <a:noFill/>
        </p:spPr>
        <p:txBody>
          <a:bodyPr wrap="square" lIns="91440" tIns="45720" rIns="91440" bIns="45720" anchor="t">
            <a:spAutoFit/>
          </a:bodyPr>
          <a:lstStyle/>
          <a:p>
            <a:pPr>
              <a:spcBef>
                <a:spcPts val="600"/>
              </a:spcBef>
              <a:spcAft>
                <a:spcPts val="600"/>
              </a:spcAft>
            </a:pPr>
            <a:r>
              <a:rPr lang="en-US" sz="1800" dirty="0">
                <a:solidFill>
                  <a:srgbClr val="005496"/>
                </a:solidFill>
                <a:highlight>
                  <a:srgbClr val="FFFFFF"/>
                </a:highlight>
                <a:latin typeface="Trebuchet MS"/>
              </a:rPr>
              <a:t>Think about examples for music artists and what things may be correlated from the music data you looked up in the last lesson.</a:t>
            </a:r>
            <a:endParaRPr lang="en-US" sz="1800" dirty="0">
              <a:highlight>
                <a:srgbClr val="FFFFFF"/>
              </a:highlight>
              <a:latin typeface="Trebuchet MS"/>
            </a:endParaRPr>
          </a:p>
          <a:p>
            <a:pPr>
              <a:spcBef>
                <a:spcPts val="600"/>
              </a:spcBef>
              <a:spcAft>
                <a:spcPts val="600"/>
              </a:spcAft>
            </a:pPr>
            <a:r>
              <a:rPr lang="en-US" sz="1800" dirty="0">
                <a:solidFill>
                  <a:srgbClr val="005496"/>
                </a:solidFill>
                <a:highlight>
                  <a:srgbClr val="FFFFFF"/>
                </a:highlight>
                <a:latin typeface="Trebuchet MS"/>
              </a:rPr>
              <a:t>For either music or sports data - come up with some variables you think could be related and could be analyzed with linear regression.</a:t>
            </a:r>
            <a:endParaRPr lang="en-US" sz="1800" dirty="0"/>
          </a:p>
          <a:p>
            <a:pPr marL="285750" indent="-285750">
              <a:spcBef>
                <a:spcPts val="600"/>
              </a:spcBef>
              <a:spcAft>
                <a:spcPts val="600"/>
              </a:spcAft>
              <a:buClr>
                <a:srgbClr val="FF7823"/>
              </a:buClr>
              <a:buChar char="•"/>
            </a:pPr>
            <a:r>
              <a:rPr lang="en-US" sz="1800" dirty="0">
                <a:solidFill>
                  <a:srgbClr val="005496"/>
                </a:solidFill>
                <a:highlight>
                  <a:srgbClr val="FFFFFF"/>
                </a:highlight>
                <a:latin typeface="Trebuchet MS"/>
              </a:rPr>
              <a:t>For example for music- Kodak Black is often in trouble with the law - I could look up his dates of incarceration and see if the number of downloads of his songs goes up (positive correlation) or down (negative correlation) each time he has to go </a:t>
            </a:r>
            <a:r>
              <a:rPr lang="en-US" sz="1800" b="0" i="0" dirty="0">
                <a:solidFill>
                  <a:srgbClr val="005496"/>
                </a:solidFill>
                <a:effectLst/>
                <a:highlight>
                  <a:srgbClr val="FFFFFF"/>
                </a:highlight>
                <a:latin typeface="Trebuchet MS"/>
              </a:rPr>
              <a:t>to </a:t>
            </a:r>
            <a:r>
              <a:rPr lang="en-US" sz="1800" dirty="0">
                <a:solidFill>
                  <a:srgbClr val="005496"/>
                </a:solidFill>
                <a:highlight>
                  <a:srgbClr val="FFFFFF"/>
                </a:highlight>
                <a:latin typeface="Trebuchet MS"/>
              </a:rPr>
              <a:t>jail..</a:t>
            </a:r>
            <a:br>
              <a:rPr lang="en-US" dirty="0"/>
            </a:br>
            <a:endParaRPr lang="en-US" sz="1200" dirty="0"/>
          </a:p>
        </p:txBody>
      </p:sp>
      <p:pic>
        <p:nvPicPr>
          <p:cNvPr id="2" name="Picture 1" descr="Graph and data illustration">
            <a:extLst>
              <a:ext uri="{FF2B5EF4-FFF2-40B4-BE49-F238E27FC236}">
                <a16:creationId xmlns:a16="http://schemas.microsoft.com/office/drawing/2014/main" id="{ABA0001B-7D55-4493-80FD-DD8C13D9ECA0}"/>
              </a:ext>
            </a:extLst>
          </p:cNvPr>
          <p:cNvPicPr>
            <a:picLocks noChangeAspect="1"/>
          </p:cNvPicPr>
          <p:nvPr/>
        </p:nvPicPr>
        <p:blipFill>
          <a:blip r:embed="rId3"/>
          <a:stretch>
            <a:fillRect/>
          </a:stretch>
        </p:blipFill>
        <p:spPr>
          <a:xfrm>
            <a:off x="6681788" y="1638300"/>
            <a:ext cx="4505325" cy="3000375"/>
          </a:xfrm>
          <a:prstGeom prst="rect">
            <a:avLst/>
          </a:prstGeom>
          <a:ln>
            <a:noFill/>
          </a:ln>
          <a:effectLst>
            <a:softEdge rad="112500"/>
          </a:effectLst>
        </p:spPr>
      </p:pic>
    </p:spTree>
    <p:extLst>
      <p:ext uri="{BB962C8B-B14F-4D97-AF65-F5344CB8AC3E}">
        <p14:creationId xmlns:p14="http://schemas.microsoft.com/office/powerpoint/2010/main" val="176316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677334" y="609600"/>
            <a:ext cx="8781130"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600"/>
              <a:buFont typeface="Trebuchet MS"/>
              <a:buNone/>
            </a:pPr>
            <a:r>
              <a:rPr lang="en-US" b="1" dirty="0">
                <a:solidFill>
                  <a:srgbClr val="005496"/>
                </a:solidFill>
              </a:rPr>
              <a:t>Let’s break the ice!</a:t>
            </a:r>
            <a:endParaRPr dirty="0"/>
          </a:p>
        </p:txBody>
      </p:sp>
      <p:sp>
        <p:nvSpPr>
          <p:cNvPr id="160" name="Google Shape;160;p2"/>
          <p:cNvSpPr txBox="1"/>
          <p:nvPr/>
        </p:nvSpPr>
        <p:spPr>
          <a:xfrm>
            <a:off x="677334" y="1493433"/>
            <a:ext cx="8916607" cy="523180"/>
          </a:xfrm>
          <a:prstGeom prst="rect">
            <a:avLst/>
          </a:prstGeom>
          <a:noFill/>
          <a:ln>
            <a:noFill/>
          </a:ln>
        </p:spPr>
        <p:txBody>
          <a:bodyPr spcFirstLastPara="1" wrap="square" lIns="91425" tIns="45700" rIns="91425" bIns="45700" anchor="t" anchorCtr="0">
            <a:spAutoFit/>
          </a:bodyPr>
          <a:lstStyle/>
          <a:p>
            <a:pPr marL="114300">
              <a:buClr>
                <a:srgbClr val="005496"/>
              </a:buClr>
              <a:buSzPts val="1800"/>
            </a:pPr>
            <a:r>
              <a:rPr lang="en-US" sz="2800" dirty="0">
                <a:solidFill>
                  <a:srgbClr val="005496"/>
                </a:solidFill>
                <a:latin typeface="Trebuchet MS"/>
                <a:ea typeface="Trebuchet MS"/>
                <a:cs typeface="Trebuchet MS"/>
              </a:rPr>
              <a:t>How do you go about guessing if something will work?</a:t>
            </a:r>
            <a:endParaRPr sz="2800" dirty="0">
              <a:solidFill>
                <a:srgbClr val="005496"/>
              </a:solidFill>
              <a:latin typeface="Trebuchet MS"/>
              <a:ea typeface="Trebuchet MS"/>
              <a:cs typeface="Trebuchet MS"/>
              <a:sym typeface="Trebuchet MS"/>
            </a:endParaRPr>
          </a:p>
        </p:txBody>
      </p:sp>
      <p:pic>
        <p:nvPicPr>
          <p:cNvPr id="6146" name="Picture 2">
            <a:extLst>
              <a:ext uri="{FF2B5EF4-FFF2-40B4-BE49-F238E27FC236}">
                <a16:creationId xmlns:a16="http://schemas.microsoft.com/office/drawing/2014/main" id="{58AB07A2-19E6-B3EB-F9B6-82770EE4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122" y="2619904"/>
            <a:ext cx="5186878" cy="3462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93E634-428F-F632-BD26-3AB71295F7C4}"/>
              </a:ext>
            </a:extLst>
          </p:cNvPr>
          <p:cNvSpPr txBox="1"/>
          <p:nvPr/>
        </p:nvSpPr>
        <p:spPr>
          <a:xfrm>
            <a:off x="1525319" y="6082145"/>
            <a:ext cx="3954483" cy="215444"/>
          </a:xfrm>
          <a:prstGeom prst="rect">
            <a:avLst/>
          </a:prstGeom>
          <a:noFill/>
        </p:spPr>
        <p:txBody>
          <a:bodyPr wrap="square" rtlCol="0">
            <a:spAutoFit/>
          </a:bodyPr>
          <a:lstStyle/>
          <a:p>
            <a:r>
              <a:rPr lang="en-US" sz="800" dirty="0">
                <a:solidFill>
                  <a:srgbClr val="00B0F0"/>
                </a:solidFill>
                <a:latin typeface="Trebuchet MS" panose="020B0703020202090204" pitchFamily="34" charset="0"/>
              </a:rPr>
              <a:t>“</a:t>
            </a:r>
            <a:r>
              <a:rPr lang="en-US" sz="800" i="0" dirty="0">
                <a:solidFill>
                  <a:srgbClr val="00B0F0"/>
                </a:solidFill>
                <a:effectLst/>
                <a:latin typeface="Trebuchet MS" panose="020B0703020202090204" pitchFamily="34" charset="0"/>
                <a:hlinkClick r:id="rId4">
                  <a:extLst>
                    <a:ext uri="{A12FA001-AC4F-418D-AE19-62706E023703}">
                      <ahyp:hlinkClr xmlns:ahyp="http://schemas.microsoft.com/office/drawing/2018/hyperlinkcolor" val="tx"/>
                    </a:ext>
                  </a:extLst>
                </a:hlinkClick>
              </a:rPr>
              <a:t>Iceberg Jökulsárlón</a:t>
            </a:r>
            <a:r>
              <a:rPr lang="en-US" sz="800" dirty="0">
                <a:solidFill>
                  <a:srgbClr val="00B0F0"/>
                </a:solidFill>
                <a:latin typeface="Trebuchet MS" panose="020B0703020202090204" pitchFamily="34" charset="0"/>
              </a:rPr>
              <a:t>” by </a:t>
            </a:r>
            <a:r>
              <a:rPr lang="en-US" sz="800" dirty="0">
                <a:solidFill>
                  <a:srgbClr val="00B0F0"/>
                </a:solidFill>
                <a:latin typeface="Trebuchet MS" panose="020B0703020202090204" pitchFamily="34" charset="0"/>
                <a:hlinkClick r:id="rId5">
                  <a:extLst>
                    <a:ext uri="{A12FA001-AC4F-418D-AE19-62706E023703}">
                      <ahyp:hlinkClr xmlns:ahyp="http://schemas.microsoft.com/office/drawing/2018/hyperlinkcolor" val="tx"/>
                    </a:ext>
                  </a:extLst>
                </a:hlinkClick>
              </a:rPr>
              <a:t>Marco Ottobelli </a:t>
            </a:r>
            <a:r>
              <a:rPr lang="en-US" sz="800" i="0" dirty="0">
                <a:solidFill>
                  <a:srgbClr val="00B0F0"/>
                </a:solidFill>
                <a:effectLst/>
                <a:latin typeface="Trebuchet MS" panose="020B0703020202090204" pitchFamily="34" charset="0"/>
              </a:rPr>
              <a:t>is licensed under </a:t>
            </a:r>
            <a:r>
              <a:rPr lang="en-US" sz="800" i="0" dirty="0">
                <a:solidFill>
                  <a:srgbClr val="00B0F0"/>
                </a:solidFill>
                <a:effectLst/>
                <a:latin typeface="Trebuchet MS" panose="020B0703020202090204" pitchFamily="34" charset="0"/>
                <a:hlinkClick r:id="rId6">
                  <a:extLst>
                    <a:ext uri="{A12FA001-AC4F-418D-AE19-62706E023703}">
                      <ahyp:hlinkClr xmlns:ahyp="http://schemas.microsoft.com/office/drawing/2018/hyperlinkcolor" val="tx"/>
                    </a:ext>
                  </a:extLst>
                </a:hlinkClick>
              </a:rPr>
              <a:t>CC BY-SA 4.0</a:t>
            </a:r>
            <a:endParaRPr lang="en-US" sz="800" i="0" dirty="0">
              <a:solidFill>
                <a:srgbClr val="00B0F0"/>
              </a:solidFill>
              <a:effectLst/>
              <a:latin typeface="Trebuchet MS" panose="020B0703020202090204" pitchFamily="34" charset="0"/>
            </a:endParaRPr>
          </a:p>
        </p:txBody>
      </p:sp>
    </p:spTree>
    <p:extLst>
      <p:ext uri="{BB962C8B-B14F-4D97-AF65-F5344CB8AC3E}">
        <p14:creationId xmlns:p14="http://schemas.microsoft.com/office/powerpoint/2010/main" val="2973182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677334" y="609600"/>
            <a:ext cx="8781130"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600"/>
              <a:buFont typeface="Trebuchet MS"/>
              <a:buNone/>
            </a:pPr>
            <a:r>
              <a:rPr lang="en-US" b="1" dirty="0">
                <a:solidFill>
                  <a:srgbClr val="005496"/>
                </a:solidFill>
              </a:rPr>
              <a:t>Focus Question</a:t>
            </a:r>
            <a:endParaRPr dirty="0"/>
          </a:p>
        </p:txBody>
      </p:sp>
      <p:sp>
        <p:nvSpPr>
          <p:cNvPr id="156" name="Google Shape;156;p2"/>
          <p:cNvSpPr txBox="1">
            <a:spLocks noGrp="1"/>
          </p:cNvSpPr>
          <p:nvPr>
            <p:ph type="body" idx="1"/>
          </p:nvPr>
        </p:nvSpPr>
        <p:spPr>
          <a:xfrm>
            <a:off x="1425149" y="2651110"/>
            <a:ext cx="7285500" cy="1268400"/>
          </a:xfrm>
          <a:prstGeom prst="rect">
            <a:avLst/>
          </a:prstGeom>
          <a:noFill/>
          <a:ln>
            <a:noFill/>
          </a:ln>
        </p:spPr>
        <p:txBody>
          <a:bodyPr spcFirstLastPara="1" wrap="square" lIns="91425" tIns="45700" rIns="91425" bIns="45700" anchor="t" anchorCtr="0">
            <a:normAutofit/>
          </a:bodyPr>
          <a:lstStyle/>
          <a:p>
            <a:pPr marL="0" indent="0" algn="ctr">
              <a:spcBef>
                <a:spcPts val="0"/>
              </a:spcBef>
              <a:buNone/>
            </a:pPr>
            <a:r>
              <a:rPr lang="en-US" sz="2800" dirty="0">
                <a:solidFill>
                  <a:srgbClr val="FF7823"/>
                </a:solidFill>
                <a:highlight>
                  <a:srgbClr val="FFFFFF"/>
                </a:highlight>
                <a:cs typeface="Arial"/>
              </a:rPr>
              <a:t>How can we use statistics to help us make better predictions?</a:t>
            </a:r>
            <a:endParaRPr lang="en-US" dirty="0"/>
          </a:p>
        </p:txBody>
      </p:sp>
      <p:sp>
        <p:nvSpPr>
          <p:cNvPr id="157" name="Google Shape;157;p2"/>
          <p:cNvSpPr txBox="1"/>
          <p:nvPr/>
        </p:nvSpPr>
        <p:spPr>
          <a:xfrm rot="746181">
            <a:off x="794498" y="4815070"/>
            <a:ext cx="286702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7823"/>
                </a:solidFill>
                <a:latin typeface="Trebuchet MS"/>
                <a:ea typeface="Trebuchet MS"/>
                <a:cs typeface="Trebuchet MS"/>
                <a:sym typeface="Trebuchet MS"/>
              </a:rPr>
              <a:t>Guessing</a:t>
            </a:r>
            <a:r>
              <a:rPr lang="en-US" sz="2400" b="0" i="0" u="none" strike="noStrike" cap="none" dirty="0">
                <a:solidFill>
                  <a:srgbClr val="FF7823"/>
                </a:solidFill>
                <a:latin typeface="Trebuchet MS"/>
                <a:ea typeface="Trebuchet MS"/>
                <a:cs typeface="Trebuchet MS"/>
                <a:sym typeface="Trebuchet MS"/>
              </a:rPr>
              <a:t>?</a:t>
            </a:r>
            <a:endParaRPr dirty="0"/>
          </a:p>
        </p:txBody>
      </p:sp>
      <p:sp>
        <p:nvSpPr>
          <p:cNvPr id="158" name="Google Shape;158;p2"/>
          <p:cNvSpPr txBox="1"/>
          <p:nvPr/>
        </p:nvSpPr>
        <p:spPr>
          <a:xfrm rot="-709003">
            <a:off x="3694453" y="4800410"/>
            <a:ext cx="2866957" cy="46187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7823"/>
                </a:solidFill>
                <a:latin typeface="Trebuchet MS"/>
                <a:ea typeface="Trebuchet MS"/>
                <a:cs typeface="Trebuchet MS"/>
                <a:sym typeface="Trebuchet MS"/>
              </a:rPr>
              <a:t>Evidence</a:t>
            </a:r>
            <a:r>
              <a:rPr lang="en-US" sz="2400" b="0" i="0" u="none" strike="noStrike" cap="none" dirty="0">
                <a:solidFill>
                  <a:srgbClr val="FF7823"/>
                </a:solidFill>
                <a:latin typeface="Trebuchet MS"/>
                <a:ea typeface="Trebuchet MS"/>
                <a:cs typeface="Trebuchet MS"/>
                <a:sym typeface="Trebuchet MS"/>
              </a:rPr>
              <a:t>?</a:t>
            </a:r>
            <a:endParaRPr dirty="0"/>
          </a:p>
        </p:txBody>
      </p:sp>
      <p:sp>
        <p:nvSpPr>
          <p:cNvPr id="159" name="Google Shape;159;p2"/>
          <p:cNvSpPr txBox="1"/>
          <p:nvPr/>
        </p:nvSpPr>
        <p:spPr>
          <a:xfrm rot="348788">
            <a:off x="6575367" y="4655777"/>
            <a:ext cx="2867025" cy="461665"/>
          </a:xfrm>
          <a:prstGeom prst="rect">
            <a:avLst/>
          </a:prstGeom>
          <a:noFill/>
          <a:ln>
            <a:noFill/>
          </a:ln>
        </p:spPr>
        <p:txBody>
          <a:bodyPr spcFirstLastPara="1" wrap="square" lIns="91425" tIns="45700" rIns="91425" bIns="45700" anchor="t" anchorCtr="0">
            <a:spAutoFit/>
          </a:bodyPr>
          <a:lstStyle/>
          <a:p>
            <a:pPr algn="ctr"/>
            <a:r>
              <a:rPr lang="en-US" sz="2400" dirty="0">
                <a:solidFill>
                  <a:srgbClr val="FF7823"/>
                </a:solidFill>
                <a:latin typeface="Trebuchet MS"/>
                <a:ea typeface="Trebuchet MS"/>
                <a:cs typeface="Trebuchet MS"/>
                <a:sym typeface="Trebuchet MS"/>
              </a:rPr>
              <a:t>Historical data</a:t>
            </a:r>
            <a:r>
              <a:rPr lang="en-US" sz="2400" b="0" i="0" u="none" strike="noStrike" cap="none" dirty="0">
                <a:solidFill>
                  <a:srgbClr val="FF7823"/>
                </a:solidFill>
                <a:latin typeface="Trebuchet MS"/>
                <a:ea typeface="Trebuchet MS"/>
                <a:cs typeface="Trebuchet MS"/>
                <a:sym typeface="Trebuchet MS"/>
              </a:rPr>
              <a:t>?</a:t>
            </a:r>
            <a:endParaRPr dirty="0"/>
          </a:p>
        </p:txBody>
      </p:sp>
      <p:sp>
        <p:nvSpPr>
          <p:cNvPr id="160" name="Google Shape;160;p2"/>
          <p:cNvSpPr txBox="1"/>
          <p:nvPr/>
        </p:nvSpPr>
        <p:spPr>
          <a:xfrm>
            <a:off x="1133400" y="1302125"/>
            <a:ext cx="8325000" cy="1446509"/>
          </a:xfrm>
          <a:prstGeom prst="rect">
            <a:avLst/>
          </a:prstGeom>
          <a:noFill/>
          <a:ln>
            <a:noFill/>
          </a:ln>
        </p:spPr>
        <p:txBody>
          <a:bodyPr spcFirstLastPara="1" wrap="square" lIns="91425" tIns="45700" rIns="91425" bIns="45700" anchor="t" anchorCtr="0">
            <a:spAutoFit/>
          </a:bodyPr>
          <a:lstStyle/>
          <a:p>
            <a:pPr marL="457200" indent="-342900">
              <a:buChar char="•"/>
            </a:pPr>
            <a:r>
              <a:rPr lang="en-US" sz="2000" dirty="0">
                <a:solidFill>
                  <a:srgbClr val="005496"/>
                </a:solidFill>
                <a:highlight>
                  <a:srgbClr val="FFFFFF"/>
                </a:highlight>
                <a:latin typeface="Trebuchet MS"/>
              </a:rPr>
              <a:t>In this unit, you will learn how computers make predictions and how statistical math is used to help make predictions using computers</a:t>
            </a:r>
            <a:endParaRPr lang="en-US" dirty="0"/>
          </a:p>
          <a:p>
            <a:pPr marL="114300"/>
            <a:br>
              <a:rPr lang="en-US" dirty="0"/>
            </a:br>
            <a:endParaRPr lang="en-US" dirty="0"/>
          </a:p>
        </p:txBody>
      </p:sp>
      <p:sp>
        <p:nvSpPr>
          <p:cNvPr id="161" name="Google Shape;161;p2"/>
          <p:cNvSpPr txBox="1"/>
          <p:nvPr/>
        </p:nvSpPr>
        <p:spPr>
          <a:xfrm>
            <a:off x="1193431" y="3749408"/>
            <a:ext cx="7869000" cy="400069"/>
          </a:xfrm>
          <a:prstGeom prst="rect">
            <a:avLst/>
          </a:prstGeom>
          <a:noFill/>
          <a:ln>
            <a:noFill/>
          </a:ln>
        </p:spPr>
        <p:txBody>
          <a:bodyPr spcFirstLastPara="1" wrap="square" lIns="91425" tIns="45700" rIns="91425" bIns="45700" anchor="t" anchorCtr="0">
            <a:spAutoFit/>
          </a:bodyPr>
          <a:lstStyle/>
          <a:p>
            <a:r>
              <a:rPr lang="en-US" sz="2000" dirty="0">
                <a:solidFill>
                  <a:srgbClr val="005496"/>
                </a:solidFill>
                <a:latin typeface="Trebuchet MS"/>
              </a:rPr>
              <a:t>Think about how predictions are made: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a:buClr>
                <a:srgbClr val="005496"/>
              </a:buClr>
              <a:buSzPts val="3200"/>
            </a:pPr>
            <a:r>
              <a:rPr lang="en-US" b="1" dirty="0">
                <a:solidFill>
                  <a:srgbClr val="005496"/>
                </a:solidFill>
              </a:rPr>
              <a:t>What is Linear Regression?</a:t>
            </a:r>
            <a:endParaRPr sz="4000" dirty="0"/>
          </a:p>
        </p:txBody>
      </p:sp>
      <p:sp>
        <p:nvSpPr>
          <p:cNvPr id="167" name="Google Shape;167;p3"/>
          <p:cNvSpPr txBox="1"/>
          <p:nvPr/>
        </p:nvSpPr>
        <p:spPr>
          <a:xfrm>
            <a:off x="502769" y="1625360"/>
            <a:ext cx="5048607" cy="800189"/>
          </a:xfrm>
          <a:prstGeom prst="rect">
            <a:avLst/>
          </a:prstGeom>
          <a:noFill/>
          <a:ln>
            <a:noFill/>
          </a:ln>
        </p:spPr>
        <p:txBody>
          <a:bodyPr spcFirstLastPara="1" wrap="square" lIns="91425" tIns="91425" rIns="91425" bIns="91425" anchor="t" anchorCtr="0">
            <a:spAutoFit/>
          </a:bodyPr>
          <a:lstStyle/>
          <a:p>
            <a:r>
              <a:rPr lang="en-US" sz="2000" dirty="0">
                <a:solidFill>
                  <a:srgbClr val="005496"/>
                </a:solidFill>
                <a:highlight>
                  <a:srgbClr val="FFFFFF"/>
                </a:highlight>
                <a:latin typeface="Trebuchet MS"/>
                <a:ea typeface="Trebuchet MS"/>
                <a:cs typeface="Trebuchet MS"/>
                <a:sym typeface="Trebuchet MS"/>
              </a:rPr>
              <a:t>Watch this video on </a:t>
            </a:r>
            <a:r>
              <a:rPr lang="en-US" sz="2000" dirty="0">
                <a:solidFill>
                  <a:srgbClr val="005496"/>
                </a:solidFill>
                <a:highlight>
                  <a:srgbClr val="FFFFFF"/>
                </a:highlight>
                <a:latin typeface="Trebuchet MS"/>
                <a:ea typeface="Trebuchet MS"/>
                <a:sym typeface="Trebuchet MS"/>
              </a:rPr>
              <a:t>how linear regression is important for machine learning:</a:t>
            </a:r>
            <a:endParaRPr sz="2000" dirty="0">
              <a:solidFill>
                <a:srgbClr val="005496"/>
              </a:solidFill>
              <a:latin typeface="Trebuchet MS"/>
              <a:ea typeface="Trebuchet MS"/>
              <a:cs typeface="Trebuchet MS"/>
              <a:sym typeface="Trebuchet MS"/>
            </a:endParaRPr>
          </a:p>
        </p:txBody>
      </p:sp>
      <p:sp>
        <p:nvSpPr>
          <p:cNvPr id="10" name="Google Shape;167;p3">
            <a:extLst>
              <a:ext uri="{FF2B5EF4-FFF2-40B4-BE49-F238E27FC236}">
                <a16:creationId xmlns:a16="http://schemas.microsoft.com/office/drawing/2014/main" id="{A7F0B881-A0C7-E921-4696-BDF7D0154B70}"/>
              </a:ext>
            </a:extLst>
          </p:cNvPr>
          <p:cNvSpPr txBox="1"/>
          <p:nvPr/>
        </p:nvSpPr>
        <p:spPr>
          <a:xfrm>
            <a:off x="5902542" y="1531111"/>
            <a:ext cx="4155566" cy="800189"/>
          </a:xfrm>
          <a:prstGeom prst="rect">
            <a:avLst/>
          </a:prstGeom>
          <a:noFill/>
          <a:ln>
            <a:noFill/>
          </a:ln>
        </p:spPr>
        <p:txBody>
          <a:bodyPr spcFirstLastPara="1" wrap="square" lIns="91425" tIns="91425" rIns="91425" bIns="91425" anchor="t" anchorCtr="0">
            <a:spAutoFit/>
          </a:bodyPr>
          <a:lstStyle/>
          <a:p>
            <a:r>
              <a:rPr lang="en-US" sz="2000" dirty="0">
                <a:solidFill>
                  <a:srgbClr val="FF7823"/>
                </a:solidFill>
                <a:highlight>
                  <a:srgbClr val="FFFFFF"/>
                </a:highlight>
                <a:latin typeface="Trebuchet MS"/>
              </a:rPr>
              <a:t>Discuss these questions with your classmates:</a:t>
            </a:r>
            <a:endParaRPr lang="en-US" sz="2000" b="0" i="0" dirty="0">
              <a:solidFill>
                <a:srgbClr val="FF7823"/>
              </a:solidFill>
              <a:effectLst/>
              <a:highlight>
                <a:srgbClr val="FFFFFF"/>
              </a:highlight>
              <a:latin typeface="Trebuchet MS" panose="020B0703020202090204" pitchFamily="34" charset="0"/>
            </a:endParaRPr>
          </a:p>
        </p:txBody>
      </p:sp>
      <p:pic>
        <p:nvPicPr>
          <p:cNvPr id="3" name="Online Media 2" title="Why Linear regression for Machine Learning?">
            <a:hlinkClick r:id="" action="ppaction://media"/>
            <a:extLst>
              <a:ext uri="{FF2B5EF4-FFF2-40B4-BE49-F238E27FC236}">
                <a16:creationId xmlns:a16="http://schemas.microsoft.com/office/drawing/2014/main" id="{C9A1DDD9-18CE-C46F-0D99-7D289336528C}"/>
              </a:ext>
            </a:extLst>
          </p:cNvPr>
          <p:cNvPicPr>
            <a:picLocks noRot="1" noChangeAspect="1"/>
          </p:cNvPicPr>
          <p:nvPr>
            <a:videoFile r:link="rId1"/>
          </p:nvPr>
        </p:nvPicPr>
        <p:blipFill>
          <a:blip r:embed="rId4"/>
          <a:stretch>
            <a:fillRect/>
          </a:stretch>
        </p:blipFill>
        <p:spPr>
          <a:xfrm>
            <a:off x="509425" y="2797800"/>
            <a:ext cx="5042738" cy="2852400"/>
          </a:xfrm>
          <a:prstGeom prst="rect">
            <a:avLst/>
          </a:prstGeom>
        </p:spPr>
      </p:pic>
      <p:sp>
        <p:nvSpPr>
          <p:cNvPr id="4" name="TextBox 3">
            <a:extLst>
              <a:ext uri="{FF2B5EF4-FFF2-40B4-BE49-F238E27FC236}">
                <a16:creationId xmlns:a16="http://schemas.microsoft.com/office/drawing/2014/main" id="{903CA05E-C598-0579-8973-7D0902A22C5B}"/>
              </a:ext>
            </a:extLst>
          </p:cNvPr>
          <p:cNvSpPr txBox="1"/>
          <p:nvPr/>
        </p:nvSpPr>
        <p:spPr>
          <a:xfrm>
            <a:off x="6049346" y="2628122"/>
            <a:ext cx="387220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dirty="0">
                <a:latin typeface="Trebuchet MS"/>
                <a:ea typeface="Arial"/>
                <a:cs typeface="Arial"/>
              </a:rPr>
              <a:t>Why is linear regression used in machine learning?</a:t>
            </a:r>
            <a:endParaRPr lang="en-US" dirty="0"/>
          </a:p>
          <a:p>
            <a:pPr marL="285750" indent="-285750">
              <a:buChar char="•"/>
            </a:pPr>
            <a:r>
              <a:rPr lang="en-US" sz="1800" dirty="0">
                <a:latin typeface="Trebuchet MS"/>
                <a:ea typeface="Arial"/>
                <a:cs typeface="Arial"/>
              </a:rPr>
              <a:t>What variables and data are they comparing in this video?</a:t>
            </a:r>
            <a:endParaRPr lang="en-US" dirty="0"/>
          </a:p>
          <a:p>
            <a:pPr marL="285750" indent="-285750" algn="l">
              <a:buChar char="•"/>
            </a:pPr>
            <a:r>
              <a:rPr lang="en-US" sz="1800" dirty="0">
                <a:latin typeface="Trebuchet MS"/>
                <a:ea typeface="Arial"/>
                <a:cs typeface="Arial"/>
              </a:rPr>
              <a:t>Have you ever done linear regression in school?</a:t>
            </a:r>
            <a:endParaRPr lang="en-US"/>
          </a:p>
        </p:txBody>
      </p:sp>
    </p:spTree>
    <p:extLst>
      <p:ext uri="{BB962C8B-B14F-4D97-AF65-F5344CB8AC3E}">
        <p14:creationId xmlns:p14="http://schemas.microsoft.com/office/powerpoint/2010/main" val="64027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a:buClr>
                <a:srgbClr val="005496"/>
              </a:buClr>
              <a:buSzPts val="3200"/>
            </a:pPr>
            <a:r>
              <a:rPr lang="en-US" b="1" dirty="0">
                <a:solidFill>
                  <a:srgbClr val="005496"/>
                </a:solidFill>
              </a:rPr>
              <a:t>What is Linear Regression?</a:t>
            </a:r>
            <a:endParaRPr sz="4000" dirty="0"/>
          </a:p>
        </p:txBody>
      </p:sp>
      <p:sp>
        <p:nvSpPr>
          <p:cNvPr id="167" name="Google Shape;167;p3"/>
          <p:cNvSpPr txBox="1"/>
          <p:nvPr/>
        </p:nvSpPr>
        <p:spPr>
          <a:xfrm>
            <a:off x="502769" y="1625360"/>
            <a:ext cx="5048607" cy="492412"/>
          </a:xfrm>
          <a:prstGeom prst="rect">
            <a:avLst/>
          </a:prstGeom>
          <a:noFill/>
          <a:ln>
            <a:noFill/>
          </a:ln>
        </p:spPr>
        <p:txBody>
          <a:bodyPr spcFirstLastPara="1" wrap="square" lIns="91425" tIns="91425" rIns="91425" bIns="91425" anchor="t" anchorCtr="0">
            <a:spAutoFit/>
          </a:bodyPr>
          <a:lstStyle/>
          <a:p>
            <a:r>
              <a:rPr lang="en-US" sz="2000" dirty="0">
                <a:solidFill>
                  <a:srgbClr val="005496"/>
                </a:solidFill>
                <a:highlight>
                  <a:srgbClr val="FFFFFF"/>
                </a:highlight>
                <a:latin typeface="Trebuchet MS"/>
                <a:ea typeface="Trebuchet MS"/>
                <a:cs typeface="Trebuchet MS"/>
                <a:sym typeface="Trebuchet MS"/>
              </a:rPr>
              <a:t>Watch this video on </a:t>
            </a:r>
            <a:r>
              <a:rPr lang="en-US" sz="2000" dirty="0">
                <a:solidFill>
                  <a:srgbClr val="005496"/>
                </a:solidFill>
                <a:highlight>
                  <a:srgbClr val="FFFFFF"/>
                </a:highlight>
                <a:latin typeface="Trebuchet MS"/>
                <a:ea typeface="Trebuchet MS"/>
                <a:sym typeface="Trebuchet MS"/>
              </a:rPr>
              <a:t>regression:</a:t>
            </a:r>
            <a:endParaRPr lang="en-US" sz="2000" dirty="0">
              <a:solidFill>
                <a:srgbClr val="005496"/>
              </a:solidFill>
              <a:highlight>
                <a:srgbClr val="FFFFFF"/>
              </a:highlight>
              <a:latin typeface="Trebuchet MS"/>
              <a:ea typeface="Trebuchet MS"/>
            </a:endParaRPr>
          </a:p>
        </p:txBody>
      </p:sp>
      <p:sp>
        <p:nvSpPr>
          <p:cNvPr id="10" name="Google Shape;167;p3">
            <a:extLst>
              <a:ext uri="{FF2B5EF4-FFF2-40B4-BE49-F238E27FC236}">
                <a16:creationId xmlns:a16="http://schemas.microsoft.com/office/drawing/2014/main" id="{A7F0B881-A0C7-E921-4696-BDF7D0154B70}"/>
              </a:ext>
            </a:extLst>
          </p:cNvPr>
          <p:cNvSpPr txBox="1"/>
          <p:nvPr/>
        </p:nvSpPr>
        <p:spPr>
          <a:xfrm>
            <a:off x="6231881" y="1542032"/>
            <a:ext cx="4155566" cy="800189"/>
          </a:xfrm>
          <a:prstGeom prst="rect">
            <a:avLst/>
          </a:prstGeom>
          <a:noFill/>
          <a:ln>
            <a:noFill/>
          </a:ln>
        </p:spPr>
        <p:txBody>
          <a:bodyPr spcFirstLastPara="1" wrap="square" lIns="91425" tIns="91425" rIns="91425" bIns="91425" anchor="t" anchorCtr="0">
            <a:spAutoFit/>
          </a:bodyPr>
          <a:lstStyle/>
          <a:p>
            <a:r>
              <a:rPr lang="en-US" sz="2000" dirty="0">
                <a:solidFill>
                  <a:srgbClr val="FF7823"/>
                </a:solidFill>
                <a:highlight>
                  <a:srgbClr val="FFFFFF"/>
                </a:highlight>
                <a:latin typeface="Trebuchet MS"/>
              </a:rPr>
              <a:t>Discuss these questions with your classmates:</a:t>
            </a:r>
            <a:endParaRPr lang="en-US" sz="2000" b="0" i="0" dirty="0">
              <a:solidFill>
                <a:srgbClr val="FF7823"/>
              </a:solidFill>
              <a:effectLst/>
              <a:highlight>
                <a:srgbClr val="FFFFFF"/>
              </a:highlight>
              <a:latin typeface="Trebuchet MS" panose="020B0703020202090204" pitchFamily="34" charset="0"/>
            </a:endParaRPr>
          </a:p>
        </p:txBody>
      </p:sp>
      <p:sp>
        <p:nvSpPr>
          <p:cNvPr id="4" name="TextBox 3">
            <a:extLst>
              <a:ext uri="{FF2B5EF4-FFF2-40B4-BE49-F238E27FC236}">
                <a16:creationId xmlns:a16="http://schemas.microsoft.com/office/drawing/2014/main" id="{903CA05E-C598-0579-8973-7D0902A22C5B}"/>
              </a:ext>
            </a:extLst>
          </p:cNvPr>
          <p:cNvSpPr txBox="1"/>
          <p:nvPr/>
        </p:nvSpPr>
        <p:spPr>
          <a:xfrm>
            <a:off x="6229346" y="2634122"/>
            <a:ext cx="3536204"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dirty="0">
                <a:latin typeface="Trebuchet MS"/>
              </a:rPr>
              <a:t>What is linear regression and what does/can it predict?</a:t>
            </a:r>
            <a:endParaRPr lang="en-US" dirty="0"/>
          </a:p>
          <a:p>
            <a:pPr marL="285750" indent="-285750">
              <a:buChar char="•"/>
            </a:pPr>
            <a:r>
              <a:rPr lang="en-US" sz="1800" dirty="0">
                <a:latin typeface="Trebuchet MS"/>
              </a:rPr>
              <a:t>What do they do to determine the relationship between the two variables?</a:t>
            </a:r>
            <a:endParaRPr lang="en-US" dirty="0"/>
          </a:p>
          <a:p>
            <a:pPr marL="285750" indent="-285750">
              <a:buChar char="•"/>
            </a:pPr>
            <a:r>
              <a:rPr lang="en-US" sz="1800" dirty="0">
                <a:latin typeface="Trebuchet MS"/>
              </a:rPr>
              <a:t>What were they predicting here in the video?</a:t>
            </a:r>
            <a:endParaRPr lang="en-US" dirty="0"/>
          </a:p>
          <a:p>
            <a:pPr marL="285750" indent="-285750">
              <a:buChar char="•"/>
            </a:pPr>
            <a:r>
              <a:rPr lang="en-US" sz="1800" dirty="0">
                <a:latin typeface="Trebuchet MS"/>
              </a:rPr>
              <a:t>What does it mean when they say you have to watch for things that can confound the data?</a:t>
            </a:r>
            <a:endParaRPr lang="en-US" dirty="0"/>
          </a:p>
          <a:p>
            <a:pPr marL="285750" indent="-285750">
              <a:buChar char="•"/>
            </a:pPr>
            <a:endParaRPr lang="en-US" dirty="0"/>
          </a:p>
        </p:txBody>
      </p:sp>
      <p:pic>
        <p:nvPicPr>
          <p:cNvPr id="2" name="Online Media 1" title="Regression analysis">
            <a:hlinkClick r:id="" action="ppaction://media"/>
            <a:extLst>
              <a:ext uri="{FF2B5EF4-FFF2-40B4-BE49-F238E27FC236}">
                <a16:creationId xmlns:a16="http://schemas.microsoft.com/office/drawing/2014/main" id="{14F0DC82-9D55-5BC1-F88F-4ADE4C67053A}"/>
              </a:ext>
            </a:extLst>
          </p:cNvPr>
          <p:cNvPicPr>
            <a:picLocks noRot="1" noChangeAspect="1"/>
          </p:cNvPicPr>
          <p:nvPr>
            <a:videoFile r:link="rId1"/>
          </p:nvPr>
        </p:nvPicPr>
        <p:blipFill>
          <a:blip r:embed="rId4"/>
          <a:stretch>
            <a:fillRect/>
          </a:stretch>
        </p:blipFill>
        <p:spPr>
          <a:xfrm>
            <a:off x="499150" y="2351100"/>
            <a:ext cx="5480738" cy="3122400"/>
          </a:xfrm>
          <a:prstGeom prst="rect">
            <a:avLst/>
          </a:prstGeom>
        </p:spPr>
      </p:pic>
    </p:spTree>
    <p:extLst>
      <p:ext uri="{BB962C8B-B14F-4D97-AF65-F5344CB8AC3E}">
        <p14:creationId xmlns:p14="http://schemas.microsoft.com/office/powerpoint/2010/main" val="281503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a:buClr>
                <a:srgbClr val="005496"/>
              </a:buClr>
              <a:buSzPts val="3200"/>
            </a:pPr>
            <a:r>
              <a:rPr lang="en-US" b="1" dirty="0">
                <a:solidFill>
                  <a:srgbClr val="005496"/>
                </a:solidFill>
              </a:rPr>
              <a:t>Linear Regression</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400110"/>
          </a:xfrm>
          <a:prstGeom prst="rect">
            <a:avLst/>
          </a:prstGeom>
          <a:noFill/>
        </p:spPr>
        <p:txBody>
          <a:bodyPr wrap="square" lIns="91440" tIns="45720" rIns="91440" bIns="45720" anchor="t">
            <a:spAutoFit/>
          </a:bodyPr>
          <a:lstStyle/>
          <a:p>
            <a:r>
              <a:rPr lang="en-US" sz="2000" dirty="0">
                <a:solidFill>
                  <a:srgbClr val="005496"/>
                </a:solidFill>
                <a:highlight>
                  <a:srgbClr val="FFFFFF"/>
                </a:highlight>
                <a:latin typeface="Trebuchet MS"/>
              </a:rPr>
              <a:t> What is linear regression? </a:t>
            </a:r>
          </a:p>
        </p:txBody>
      </p:sp>
      <p:sp>
        <p:nvSpPr>
          <p:cNvPr id="6" name="TextBox 5">
            <a:extLst>
              <a:ext uri="{FF2B5EF4-FFF2-40B4-BE49-F238E27FC236}">
                <a16:creationId xmlns:a16="http://schemas.microsoft.com/office/drawing/2014/main" id="{CD6E4491-5DB7-7BDC-7782-5D261B875BEF}"/>
              </a:ext>
            </a:extLst>
          </p:cNvPr>
          <p:cNvSpPr txBox="1"/>
          <p:nvPr/>
        </p:nvSpPr>
        <p:spPr>
          <a:xfrm>
            <a:off x="677332" y="1929442"/>
            <a:ext cx="7135407" cy="2400657"/>
          </a:xfrm>
          <a:prstGeom prst="rect">
            <a:avLst/>
          </a:prstGeom>
          <a:noFill/>
        </p:spPr>
        <p:txBody>
          <a:bodyPr wrap="square" lIns="91440" tIns="45720" rIns="91440" bIns="45720" anchor="t">
            <a:spAutoFit/>
          </a:bodyPr>
          <a:lstStyle/>
          <a:p>
            <a:pPr marL="285750" indent="-285750">
              <a:spcBef>
                <a:spcPts val="600"/>
              </a:spcBef>
              <a:spcAft>
                <a:spcPts val="600"/>
              </a:spcAft>
              <a:buClr>
                <a:srgbClr val="FF7823"/>
              </a:buClr>
              <a:buFont typeface="Arial,Sans-Serif" panose="020B0604020202020204" pitchFamily="34" charset="0"/>
              <a:buChar char="•"/>
            </a:pPr>
            <a:r>
              <a:rPr lang="en-US" sz="2000" dirty="0">
                <a:solidFill>
                  <a:srgbClr val="005496"/>
                </a:solidFill>
                <a:highlight>
                  <a:srgbClr val="FFFFFF"/>
                </a:highlight>
                <a:latin typeface="Trebuchet MS"/>
              </a:rPr>
              <a:t>Linear regression is one of the most commonly used mathematical</a:t>
            </a:r>
            <a:r>
              <a:rPr lang="en-US" sz="2000" b="1" dirty="0">
                <a:solidFill>
                  <a:srgbClr val="005496"/>
                </a:solidFill>
                <a:highlight>
                  <a:srgbClr val="FFFFFF"/>
                </a:highlight>
                <a:latin typeface="Trebuchet MS"/>
              </a:rPr>
              <a:t> algorithms</a:t>
            </a:r>
            <a:r>
              <a:rPr lang="en-US" sz="2000" dirty="0">
                <a:solidFill>
                  <a:srgbClr val="005496"/>
                </a:solidFill>
                <a:highlight>
                  <a:srgbClr val="FFFFFF"/>
                </a:highlight>
                <a:latin typeface="Trebuchet MS"/>
              </a:rPr>
              <a:t> to examine the </a:t>
            </a:r>
            <a:r>
              <a:rPr lang="en-US" sz="2000" b="1" dirty="0">
                <a:solidFill>
                  <a:srgbClr val="005496"/>
                </a:solidFill>
                <a:highlight>
                  <a:srgbClr val="FFFFFF"/>
                </a:highlight>
                <a:latin typeface="Trebuchet MS"/>
              </a:rPr>
              <a:t>relationship</a:t>
            </a:r>
            <a:r>
              <a:rPr lang="en-US" sz="2000" dirty="0">
                <a:solidFill>
                  <a:srgbClr val="005496"/>
                </a:solidFill>
                <a:highlight>
                  <a:srgbClr val="FFFFFF"/>
                </a:highlight>
                <a:latin typeface="Trebuchet MS"/>
              </a:rPr>
              <a:t> between </a:t>
            </a:r>
            <a:r>
              <a:rPr lang="en-US" sz="2000" b="1" dirty="0">
                <a:solidFill>
                  <a:srgbClr val="005496"/>
                </a:solidFill>
                <a:highlight>
                  <a:srgbClr val="FFFFFF"/>
                </a:highlight>
                <a:latin typeface="Trebuchet MS"/>
              </a:rPr>
              <a:t>two variables</a:t>
            </a:r>
            <a:r>
              <a:rPr lang="en-US" sz="2000" dirty="0">
                <a:solidFill>
                  <a:srgbClr val="005496"/>
                </a:solidFill>
                <a:highlight>
                  <a:srgbClr val="FFFFFF"/>
                </a:highlight>
                <a:latin typeface="Trebuchet MS"/>
              </a:rPr>
              <a:t> and is often used to make </a:t>
            </a:r>
            <a:r>
              <a:rPr lang="en-US" sz="2000" b="1" dirty="0">
                <a:solidFill>
                  <a:srgbClr val="005496"/>
                </a:solidFill>
                <a:highlight>
                  <a:srgbClr val="FFFFFF"/>
                </a:highlight>
                <a:latin typeface="Trebuchet MS"/>
              </a:rPr>
              <a:t>predictions</a:t>
            </a:r>
            <a:r>
              <a:rPr lang="en-US" sz="2000" dirty="0">
                <a:solidFill>
                  <a:srgbClr val="005496"/>
                </a:solidFill>
                <a:highlight>
                  <a:srgbClr val="FFFFFF"/>
                </a:highlight>
                <a:latin typeface="Trebuchet MS"/>
              </a:rPr>
              <a:t> about things.</a:t>
            </a:r>
            <a:endParaRPr lang="en-US" sz="2000" dirty="0">
              <a:highlight>
                <a:srgbClr val="FFFFFF"/>
              </a:highlight>
              <a:latin typeface="Trebuchet MS"/>
            </a:endParaRPr>
          </a:p>
          <a:p>
            <a:pPr marL="285750" indent="-285750">
              <a:spcBef>
                <a:spcPts val="600"/>
              </a:spcBef>
              <a:spcAft>
                <a:spcPts val="600"/>
              </a:spcAft>
              <a:buClr>
                <a:srgbClr val="FF7823"/>
              </a:buClr>
              <a:buFont typeface="Arial" panose="020B0604020202020204" pitchFamily="34" charset="0"/>
              <a:buChar char="•"/>
            </a:pPr>
            <a:r>
              <a:rPr lang="en-US" sz="2000" dirty="0">
                <a:solidFill>
                  <a:srgbClr val="005496"/>
                </a:solidFill>
                <a:highlight>
                  <a:srgbClr val="FFFFFF"/>
                </a:highlight>
                <a:latin typeface="Trebuchet MS"/>
              </a:rPr>
              <a:t>You will learn how to do regression first in EXCEL and then </a:t>
            </a:r>
            <a:r>
              <a:rPr lang="en-US" sz="2000" b="0" i="0" dirty="0">
                <a:solidFill>
                  <a:srgbClr val="005496"/>
                </a:solidFill>
                <a:effectLst/>
                <a:highlight>
                  <a:srgbClr val="FFFFFF"/>
                </a:highlight>
                <a:latin typeface="Trebuchet MS"/>
              </a:rPr>
              <a:t>in </a:t>
            </a:r>
            <a:r>
              <a:rPr lang="en-US" sz="2000" dirty="0">
                <a:solidFill>
                  <a:srgbClr val="005496"/>
                </a:solidFill>
                <a:highlight>
                  <a:srgbClr val="FFFFFF"/>
                </a:highlight>
                <a:latin typeface="Trebuchet MS"/>
              </a:rPr>
              <a:t>your </a:t>
            </a:r>
            <a:r>
              <a:rPr lang="en-US" sz="2000" b="0" i="0" dirty="0">
                <a:solidFill>
                  <a:srgbClr val="005496"/>
                </a:solidFill>
                <a:effectLst/>
                <a:highlight>
                  <a:srgbClr val="FFFFFF"/>
                </a:highlight>
                <a:latin typeface="Trebuchet MS"/>
              </a:rPr>
              <a:t>programming </a:t>
            </a:r>
            <a:r>
              <a:rPr lang="en-US" sz="2000" dirty="0">
                <a:solidFill>
                  <a:srgbClr val="005496"/>
                </a:solidFill>
                <a:highlight>
                  <a:srgbClr val="FFFFFF"/>
                </a:highlight>
                <a:latin typeface="Trebuchet MS"/>
              </a:rPr>
              <a:t>class</a:t>
            </a:r>
            <a:r>
              <a:rPr lang="en-US" sz="2000" b="0" i="0" dirty="0">
                <a:solidFill>
                  <a:srgbClr val="005496"/>
                </a:solidFill>
                <a:effectLst/>
                <a:highlight>
                  <a:srgbClr val="FFFFFF"/>
                </a:highlight>
                <a:latin typeface="Trebuchet MS"/>
              </a:rPr>
              <a:t>, </a:t>
            </a:r>
            <a:r>
              <a:rPr lang="en-US" sz="2000" dirty="0">
                <a:solidFill>
                  <a:srgbClr val="005496"/>
                </a:solidFill>
                <a:highlight>
                  <a:srgbClr val="FFFFFF"/>
                </a:highlight>
                <a:latin typeface="Trebuchet MS"/>
              </a:rPr>
              <a:t>you will learn more about how </a:t>
            </a:r>
            <a:r>
              <a:rPr lang="en-US" sz="2000" b="0" i="0" dirty="0">
                <a:solidFill>
                  <a:srgbClr val="005496"/>
                </a:solidFill>
                <a:effectLst/>
                <a:highlight>
                  <a:srgbClr val="FFFFFF"/>
                </a:highlight>
                <a:latin typeface="Trebuchet MS"/>
              </a:rPr>
              <a:t>to </a:t>
            </a:r>
            <a:r>
              <a:rPr lang="en-US" sz="2000" dirty="0">
                <a:solidFill>
                  <a:srgbClr val="005496"/>
                </a:solidFill>
                <a:highlight>
                  <a:srgbClr val="FFFFFF"/>
                </a:highlight>
                <a:latin typeface="Trebuchet MS"/>
              </a:rPr>
              <a:t>do this in MATLAB</a:t>
            </a:r>
            <a:r>
              <a:rPr lang="en-US" sz="2000" b="0" i="0" dirty="0">
                <a:solidFill>
                  <a:srgbClr val="005496"/>
                </a:solidFill>
                <a:effectLst/>
                <a:highlight>
                  <a:srgbClr val="FFFFFF"/>
                </a:highlight>
                <a:latin typeface="Trebuchet MS"/>
              </a:rPr>
              <a:t>.</a:t>
            </a:r>
            <a:r>
              <a:rPr lang="en-US" sz="2000" dirty="0">
                <a:solidFill>
                  <a:srgbClr val="005496"/>
                </a:solidFill>
                <a:highlight>
                  <a:srgbClr val="FFFFFF"/>
                </a:highlight>
                <a:latin typeface="Trebuchet MS"/>
              </a:rPr>
              <a:t> </a:t>
            </a:r>
            <a:endParaRPr lang="en-US" sz="2000" dirty="0">
              <a:solidFill>
                <a:srgbClr val="005496"/>
              </a:solidFill>
              <a:highlight>
                <a:srgbClr val="FFFFFF"/>
              </a:highlight>
              <a:latin typeface="Trebuchet MS" panose="020B0703020202090204" pitchFamily="34" charset="0"/>
            </a:endParaRPr>
          </a:p>
        </p:txBody>
      </p:sp>
    </p:spTree>
    <p:extLst>
      <p:ext uri="{BB962C8B-B14F-4D97-AF65-F5344CB8AC3E}">
        <p14:creationId xmlns:p14="http://schemas.microsoft.com/office/powerpoint/2010/main" val="54833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a:buClr>
                <a:srgbClr val="005496"/>
              </a:buClr>
              <a:buSzPts val="3200"/>
            </a:pPr>
            <a:r>
              <a:rPr lang="en-US" b="1" dirty="0">
                <a:solidFill>
                  <a:srgbClr val="005496"/>
                </a:solidFill>
              </a:rPr>
              <a:t>Linear Regression</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952400" cy="400110"/>
          </a:xfrm>
          <a:prstGeom prst="rect">
            <a:avLst/>
          </a:prstGeom>
          <a:noFill/>
        </p:spPr>
        <p:txBody>
          <a:bodyPr wrap="square" lIns="91440" tIns="45720" rIns="91440" bIns="45720" anchor="t">
            <a:spAutoFit/>
          </a:bodyPr>
          <a:lstStyle/>
          <a:p>
            <a:r>
              <a:rPr lang="en-US" sz="2000" dirty="0">
                <a:solidFill>
                  <a:srgbClr val="005496"/>
                </a:solidFill>
                <a:highlight>
                  <a:srgbClr val="FFFFFF"/>
                </a:highlight>
                <a:latin typeface="Trebuchet MS"/>
              </a:rPr>
              <a:t> Watch the video to learn how to do a linear regression in Excel: </a:t>
            </a:r>
          </a:p>
        </p:txBody>
      </p:sp>
      <p:pic>
        <p:nvPicPr>
          <p:cNvPr id="2" name="Online Media 1" title="Linear Regression in Excel: How to Interpret a Model &amp; Make Predictions">
            <a:hlinkClick r:id="" action="ppaction://media"/>
            <a:extLst>
              <a:ext uri="{FF2B5EF4-FFF2-40B4-BE49-F238E27FC236}">
                <a16:creationId xmlns:a16="http://schemas.microsoft.com/office/drawing/2014/main" id="{7FAEE140-4931-6FF6-E52B-12D6B5CA34B2}"/>
              </a:ext>
            </a:extLst>
          </p:cNvPr>
          <p:cNvPicPr>
            <a:picLocks noRot="1" noChangeAspect="1"/>
          </p:cNvPicPr>
          <p:nvPr>
            <a:videoFile r:link="rId1"/>
          </p:nvPr>
        </p:nvPicPr>
        <p:blipFill>
          <a:blip r:embed="rId4"/>
          <a:stretch>
            <a:fillRect/>
          </a:stretch>
        </p:blipFill>
        <p:spPr>
          <a:xfrm>
            <a:off x="1308819" y="2069980"/>
            <a:ext cx="6133071" cy="3484480"/>
          </a:xfrm>
          <a:prstGeom prst="rect">
            <a:avLst/>
          </a:prstGeom>
        </p:spPr>
      </p:pic>
    </p:spTree>
    <p:extLst>
      <p:ext uri="{BB962C8B-B14F-4D97-AF65-F5344CB8AC3E}">
        <p14:creationId xmlns:p14="http://schemas.microsoft.com/office/powerpoint/2010/main" val="340890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r>
              <a:rPr lang="en-US" b="1" dirty="0">
                <a:solidFill>
                  <a:srgbClr val="00B050"/>
                </a:solidFill>
              </a:rPr>
              <a:t>TO DO: Linear Regression</a:t>
            </a:r>
            <a:endParaRPr lang="en-US" dirty="0">
              <a:solidFill>
                <a:srgbClr val="00B050"/>
              </a:solidFill>
            </a:endParaRPr>
          </a:p>
        </p:txBody>
      </p:sp>
      <p:sp>
        <p:nvSpPr>
          <p:cNvPr id="6" name="TextBox 5">
            <a:extLst>
              <a:ext uri="{FF2B5EF4-FFF2-40B4-BE49-F238E27FC236}">
                <a16:creationId xmlns:a16="http://schemas.microsoft.com/office/drawing/2014/main" id="{CD6E4491-5DB7-7BDC-7782-5D261B875BEF}"/>
              </a:ext>
            </a:extLst>
          </p:cNvPr>
          <p:cNvSpPr txBox="1"/>
          <p:nvPr/>
        </p:nvSpPr>
        <p:spPr>
          <a:xfrm>
            <a:off x="677334" y="1568824"/>
            <a:ext cx="4835029" cy="2369880"/>
          </a:xfrm>
          <a:prstGeom prst="rect">
            <a:avLst/>
          </a:prstGeom>
          <a:noFill/>
        </p:spPr>
        <p:txBody>
          <a:bodyPr wrap="square" lIns="91440" tIns="45720" rIns="91440" bIns="45720" anchor="t">
            <a:spAutoFit/>
          </a:bodyPr>
          <a:lstStyle/>
          <a:p>
            <a:pPr marL="457200" indent="-457200">
              <a:buClr>
                <a:srgbClr val="005496"/>
              </a:buClr>
              <a:buAutoNum type="arabicPeriod"/>
            </a:pPr>
            <a:r>
              <a:rPr lang="en-US" sz="2000" dirty="0">
                <a:solidFill>
                  <a:srgbClr val="005496"/>
                </a:solidFill>
                <a:highlight>
                  <a:srgbClr val="FFFFFF"/>
                </a:highlight>
                <a:latin typeface="Trebuchet MS"/>
              </a:rPr>
              <a:t>Open the attached EXCEL file of student performance scores. </a:t>
            </a:r>
            <a:endParaRPr lang="en-US" dirty="0">
              <a:latin typeface="Trebuchet MS"/>
            </a:endParaRPr>
          </a:p>
          <a:p>
            <a:pPr marL="457200" indent="-457200">
              <a:buClr>
                <a:srgbClr val="005496"/>
              </a:buClr>
              <a:buAutoNum type="arabicPeriod"/>
            </a:pPr>
            <a:endParaRPr lang="en-US" sz="2000" dirty="0">
              <a:solidFill>
                <a:srgbClr val="005496"/>
              </a:solidFill>
              <a:highlight>
                <a:srgbClr val="FFFFFF"/>
              </a:highlight>
              <a:latin typeface="Trebuchet MS"/>
            </a:endParaRPr>
          </a:p>
          <a:p>
            <a:pPr marL="457200" indent="-457200">
              <a:buClr>
                <a:srgbClr val="005496"/>
              </a:buClr>
              <a:buAutoNum type="arabicPeriod"/>
            </a:pPr>
            <a:r>
              <a:rPr lang="en-US" sz="2000" dirty="0">
                <a:solidFill>
                  <a:srgbClr val="005496"/>
                </a:solidFill>
                <a:highlight>
                  <a:srgbClr val="FFFFFF"/>
                </a:highlight>
                <a:latin typeface="Trebuchet MS"/>
              </a:rPr>
              <a:t>Rewatch the video and find the line of best fit for the regression. This is done by adding the trendline.</a:t>
            </a:r>
            <a:endParaRPr lang="en-US" dirty="0">
              <a:latin typeface="Trebuchet MS"/>
            </a:endParaRPr>
          </a:p>
          <a:p>
            <a:br>
              <a:rPr lang="en-US" dirty="0"/>
            </a:br>
            <a:endParaRPr lang="en-US" dirty="0"/>
          </a:p>
        </p:txBody>
      </p:sp>
      <p:sp>
        <p:nvSpPr>
          <p:cNvPr id="2" name="TextBox 1">
            <a:extLst>
              <a:ext uri="{FF2B5EF4-FFF2-40B4-BE49-F238E27FC236}">
                <a16:creationId xmlns:a16="http://schemas.microsoft.com/office/drawing/2014/main" id="{D230CD47-A0E3-0009-54B7-CDEBD0289D9C}"/>
              </a:ext>
            </a:extLst>
          </p:cNvPr>
          <p:cNvSpPr txBox="1"/>
          <p:nvPr/>
        </p:nvSpPr>
        <p:spPr>
          <a:xfrm>
            <a:off x="6484482" y="1564784"/>
            <a:ext cx="352421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 this data to run your regression: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latin typeface="Times New Roman"/>
                <a:cs typeface="Times New Roman"/>
                <a:hlinkClick r:id="rId3"/>
              </a:rPr>
              <a:t>Student performance scores.xlsx</a:t>
            </a:r>
            <a:r>
              <a:rPr lang="en-US" dirty="0">
                <a:latin typeface="Times New Roman"/>
                <a:cs typeface="Times New Roman"/>
              </a:rPr>
              <a:t> </a:t>
            </a:r>
          </a:p>
          <a:p>
            <a:r>
              <a:rPr lang="en-US" dirty="0">
                <a:latin typeface="Times New Roman"/>
                <a:cs typeface="Times New Roman"/>
              </a:rPr>
              <a:t>(can also be found on Canvas)</a:t>
            </a:r>
          </a:p>
        </p:txBody>
      </p:sp>
      <p:pic>
        <p:nvPicPr>
          <p:cNvPr id="3" name="Picture 2" descr="A screenshot of a computer&#10;&#10;Description automatically generated">
            <a:extLst>
              <a:ext uri="{FF2B5EF4-FFF2-40B4-BE49-F238E27FC236}">
                <a16:creationId xmlns:a16="http://schemas.microsoft.com/office/drawing/2014/main" id="{C6AB5C95-19DA-3693-BAA5-FCA0442F4E6C}"/>
              </a:ext>
            </a:extLst>
          </p:cNvPr>
          <p:cNvPicPr>
            <a:picLocks noChangeAspect="1"/>
          </p:cNvPicPr>
          <p:nvPr/>
        </p:nvPicPr>
        <p:blipFill>
          <a:blip r:embed="rId4"/>
          <a:stretch>
            <a:fillRect/>
          </a:stretch>
        </p:blipFill>
        <p:spPr>
          <a:xfrm>
            <a:off x="6838142" y="1931958"/>
            <a:ext cx="2828925" cy="2476500"/>
          </a:xfrm>
          <a:prstGeom prst="rect">
            <a:avLst/>
          </a:prstGeom>
        </p:spPr>
      </p:pic>
    </p:spTree>
    <p:extLst>
      <p:ext uri="{BB962C8B-B14F-4D97-AF65-F5344CB8AC3E}">
        <p14:creationId xmlns:p14="http://schemas.microsoft.com/office/powerpoint/2010/main" val="1560038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r>
              <a:rPr lang="en-US" b="1" dirty="0">
                <a:solidFill>
                  <a:srgbClr val="00B050"/>
                </a:solidFill>
              </a:rPr>
              <a:t>TO DO: Linear Regression</a:t>
            </a:r>
            <a:endParaRPr lang="en-US" dirty="0">
              <a:solidFill>
                <a:srgbClr val="00B050"/>
              </a:solidFill>
            </a:endParaRPr>
          </a:p>
        </p:txBody>
      </p:sp>
      <p:sp>
        <p:nvSpPr>
          <p:cNvPr id="6" name="TextBox 5">
            <a:extLst>
              <a:ext uri="{FF2B5EF4-FFF2-40B4-BE49-F238E27FC236}">
                <a16:creationId xmlns:a16="http://schemas.microsoft.com/office/drawing/2014/main" id="{CD6E4491-5DB7-7BDC-7782-5D261B875BEF}"/>
              </a:ext>
            </a:extLst>
          </p:cNvPr>
          <p:cNvSpPr txBox="1"/>
          <p:nvPr/>
        </p:nvSpPr>
        <p:spPr>
          <a:xfrm>
            <a:off x="677334" y="1568824"/>
            <a:ext cx="4835029" cy="2677656"/>
          </a:xfrm>
          <a:prstGeom prst="rect">
            <a:avLst/>
          </a:prstGeom>
          <a:noFill/>
        </p:spPr>
        <p:txBody>
          <a:bodyPr wrap="square" lIns="91440" tIns="45720" rIns="91440" bIns="45720" anchor="t">
            <a:spAutoFit/>
          </a:bodyPr>
          <a:lstStyle/>
          <a:p>
            <a:r>
              <a:rPr lang="en-US" sz="2000" dirty="0">
                <a:solidFill>
                  <a:srgbClr val="005496"/>
                </a:solidFill>
                <a:highlight>
                  <a:srgbClr val="FFFFFF"/>
                </a:highlight>
                <a:latin typeface="Trebuchet MS"/>
              </a:rPr>
              <a:t>3.  Once you do this, get the equation for the line. </a:t>
            </a:r>
            <a:endParaRPr lang="en-US" dirty="0">
              <a:latin typeface="Trebuchet MS"/>
            </a:endParaRPr>
          </a:p>
          <a:p>
            <a:endParaRPr lang="en-US" sz="2000" dirty="0">
              <a:solidFill>
                <a:srgbClr val="005496"/>
              </a:solidFill>
              <a:highlight>
                <a:srgbClr val="FFFFFF"/>
              </a:highlight>
              <a:latin typeface="Trebuchet MS"/>
            </a:endParaRPr>
          </a:p>
          <a:p>
            <a:r>
              <a:rPr lang="en-US" sz="2000" dirty="0">
                <a:solidFill>
                  <a:srgbClr val="005496"/>
                </a:solidFill>
                <a:highlight>
                  <a:srgbClr val="FFFFFF"/>
                </a:highlight>
                <a:latin typeface="Trebuchet MS"/>
              </a:rPr>
              <a:t>What is the slope? What does the slope mean in terms of the student gain for the employability score before and after the training program?</a:t>
            </a:r>
            <a:endParaRPr lang="en-US">
              <a:latin typeface="Trebuchet MS"/>
            </a:endParaRPr>
          </a:p>
          <a:p>
            <a:br>
              <a:rPr lang="en-US" dirty="0"/>
            </a:br>
            <a:endParaRPr lang="en-US" dirty="0"/>
          </a:p>
        </p:txBody>
      </p:sp>
      <p:pic>
        <p:nvPicPr>
          <p:cNvPr id="3" name="Picture 2" descr="A graph with blue dots and numbers&#10;&#10;Description automatically generated">
            <a:extLst>
              <a:ext uri="{FF2B5EF4-FFF2-40B4-BE49-F238E27FC236}">
                <a16:creationId xmlns:a16="http://schemas.microsoft.com/office/drawing/2014/main" id="{2982B669-FA7F-57D8-EA2C-7B8B9A66C862}"/>
              </a:ext>
            </a:extLst>
          </p:cNvPr>
          <p:cNvPicPr>
            <a:picLocks noChangeAspect="1"/>
          </p:cNvPicPr>
          <p:nvPr/>
        </p:nvPicPr>
        <p:blipFill>
          <a:blip r:embed="rId3"/>
          <a:stretch>
            <a:fillRect/>
          </a:stretch>
        </p:blipFill>
        <p:spPr>
          <a:xfrm>
            <a:off x="5856726" y="1715485"/>
            <a:ext cx="4314825" cy="25336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19CEAF23-3347-5ABC-2C3A-5E59CE65ABFB}"/>
              </a:ext>
            </a:extLst>
          </p:cNvPr>
          <p:cNvSpPr txBox="1"/>
          <p:nvPr/>
        </p:nvSpPr>
        <p:spPr>
          <a:xfrm>
            <a:off x="6238875" y="1409700"/>
            <a:ext cx="35528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Graph should look something like this:</a:t>
            </a:r>
          </a:p>
        </p:txBody>
      </p:sp>
    </p:spTree>
    <p:extLst>
      <p:ext uri="{BB962C8B-B14F-4D97-AF65-F5344CB8AC3E}">
        <p14:creationId xmlns:p14="http://schemas.microsoft.com/office/powerpoint/2010/main" val="2124508348"/>
      </p:ext>
    </p:extLst>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B2FDBA-DCC4-440B-BE40-6509BDD57D29}">
  <ds:schemaRefs>
    <ds:schemaRef ds:uri="http://purl.org/dc/dcmitype/"/>
    <ds:schemaRef ds:uri="http://www.w3.org/XML/1998/namespace"/>
    <ds:schemaRef ds:uri="http://purl.org/dc/terms/"/>
    <ds:schemaRef ds:uri="db20e136-21a0-4508-926b-2762313eb9f3"/>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39b7f2e4-d5db-4fb5-a652-1a14630ee8ec"/>
    <ds:schemaRef ds:uri="http://schemas.microsoft.com/office/2006/metadata/properties"/>
  </ds:schemaRefs>
</ds:datastoreItem>
</file>

<file path=customXml/itemProps2.xml><?xml version="1.0" encoding="utf-8"?>
<ds:datastoreItem xmlns:ds="http://schemas.openxmlformats.org/officeDocument/2006/customXml" ds:itemID="{E53F137C-170A-4A1A-9126-D9B4225501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20e136-21a0-4508-926b-2762313eb9f3"/>
    <ds:schemaRef ds:uri="39b7f2e4-d5db-4fb5-a652-1a14630ee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0F853F-C93F-4C75-A027-26D341B7B3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290</TotalTime>
  <Words>773</Words>
  <Application>Microsoft Macintosh PowerPoint</Application>
  <PresentationFormat>Widescreen</PresentationFormat>
  <Paragraphs>89</Paragraphs>
  <Slides>14</Slides>
  <Notes>14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Arial,Sans-Serif</vt:lpstr>
      <vt:lpstr>Calibri</vt:lpstr>
      <vt:lpstr>Noto Sans Symbols</vt:lpstr>
      <vt:lpstr>Times New Roman</vt:lpstr>
      <vt:lpstr>Trebuchet MS</vt:lpstr>
      <vt:lpstr>Facet</vt:lpstr>
      <vt:lpstr>AI Section 5: Predictions &amp; Outcomes</vt:lpstr>
      <vt:lpstr>Let’s break the ice!</vt:lpstr>
      <vt:lpstr>Focus Question</vt:lpstr>
      <vt:lpstr>What is Linear Regression?</vt:lpstr>
      <vt:lpstr>What is Linear Regression?</vt:lpstr>
      <vt:lpstr>Linear Regression</vt:lpstr>
      <vt:lpstr>Linear Regression</vt:lpstr>
      <vt:lpstr>TO DO: Linear Regression</vt:lpstr>
      <vt:lpstr>TO DO: Linear Regression</vt:lpstr>
      <vt:lpstr>TO DO: Linear Regression</vt:lpstr>
      <vt:lpstr>TO DO: Linear Regression</vt:lpstr>
      <vt:lpstr>To Do: Sports Analysis</vt:lpstr>
      <vt:lpstr>To Do: Sports Analysis</vt:lpstr>
      <vt:lpstr>Refine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Section 5: [titl</dc:title>
  <dc:creator>Maquinn Havig</dc:creator>
  <cp:lastModifiedBy>Maquinn Havig</cp:lastModifiedBy>
  <cp:revision>307</cp:revision>
  <dcterms:created xsi:type="dcterms:W3CDTF">2024-05-19T19:44:53Z</dcterms:created>
  <dcterms:modified xsi:type="dcterms:W3CDTF">2024-06-28T17:54:59Z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